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112" d="100"/>
          <a:sy n="112" d="100"/>
        </p:scale>
        <p:origin x="1884" y="10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606788" y="863715"/>
            <a:ext cx="1197129" cy="1580412"/>
            <a:chOff x="606788" y="863715"/>
            <a:chExt cx="1197129" cy="1580412"/>
          </a:xfrm>
        </p:grpSpPr>
        <p:sp>
          <p:nvSpPr>
            <p:cNvPr id="3" name="Freeform 180"/>
            <p:cNvSpPr>
              <a:spLocks/>
            </p:cNvSpPr>
            <p:nvPr/>
          </p:nvSpPr>
          <p:spPr bwMode="auto">
            <a:xfrm>
              <a:off x="606788" y="912680"/>
              <a:ext cx="1197129" cy="287041"/>
            </a:xfrm>
            <a:custGeom>
              <a:avLst/>
              <a:gdLst>
                <a:gd name="T0" fmla="*/ 0 w 709"/>
                <a:gd name="T1" fmla="*/ 2147483647 h 170"/>
                <a:gd name="T2" fmla="*/ 2147483647 w 709"/>
                <a:gd name="T3" fmla="*/ 0 h 170"/>
                <a:gd name="T4" fmla="*/ 2147483647 w 709"/>
                <a:gd name="T5" fmla="*/ 0 h 170"/>
                <a:gd name="T6" fmla="*/ 2147483647 w 709"/>
                <a:gd name="T7" fmla="*/ 2147483647 h 170"/>
                <a:gd name="T8" fmla="*/ 2147483647 w 709"/>
                <a:gd name="T9" fmla="*/ 2147483647 h 170"/>
                <a:gd name="T10" fmla="*/ 2147483647 w 709"/>
                <a:gd name="T11" fmla="*/ 2147483647 h 170"/>
                <a:gd name="T12" fmla="*/ 0 w 709"/>
                <a:gd name="T13" fmla="*/ 2147483647 h 17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09" h="170">
                  <a:moveTo>
                    <a:pt x="0" y="85"/>
                  </a:moveTo>
                  <a:lnTo>
                    <a:pt x="113" y="0"/>
                  </a:lnTo>
                  <a:lnTo>
                    <a:pt x="595" y="0"/>
                  </a:lnTo>
                  <a:lnTo>
                    <a:pt x="709" y="85"/>
                  </a:lnTo>
                  <a:lnTo>
                    <a:pt x="595" y="170"/>
                  </a:lnTo>
                  <a:lnTo>
                    <a:pt x="113" y="170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4" name="Freeform 181"/>
            <p:cNvSpPr>
              <a:spLocks/>
            </p:cNvSpPr>
            <p:nvPr/>
          </p:nvSpPr>
          <p:spPr bwMode="auto">
            <a:xfrm>
              <a:off x="606788" y="1056201"/>
              <a:ext cx="1197129" cy="287041"/>
            </a:xfrm>
            <a:custGeom>
              <a:avLst/>
              <a:gdLst>
                <a:gd name="T0" fmla="*/ 0 w 709"/>
                <a:gd name="T1" fmla="*/ 0 h 170"/>
                <a:gd name="T2" fmla="*/ 0 w 709"/>
                <a:gd name="T3" fmla="*/ 2147483647 h 170"/>
                <a:gd name="T4" fmla="*/ 2147483647 w 709"/>
                <a:gd name="T5" fmla="*/ 2147483647 h 170"/>
                <a:gd name="T6" fmla="*/ 2147483647 w 709"/>
                <a:gd name="T7" fmla="*/ 2147483647 h 170"/>
                <a:gd name="T8" fmla="*/ 2147483647 w 709"/>
                <a:gd name="T9" fmla="*/ 2147483647 h 170"/>
                <a:gd name="T10" fmla="*/ 2147483647 w 709"/>
                <a:gd name="T11" fmla="*/ 0 h 170"/>
                <a:gd name="T12" fmla="*/ 2147483647 w 709"/>
                <a:gd name="T13" fmla="*/ 2147483647 h 170"/>
                <a:gd name="T14" fmla="*/ 2147483647 w 709"/>
                <a:gd name="T15" fmla="*/ 2147483647 h 170"/>
                <a:gd name="T16" fmla="*/ 0 w 709"/>
                <a:gd name="T17" fmla="*/ 0 h 17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09" h="170">
                  <a:moveTo>
                    <a:pt x="0" y="0"/>
                  </a:moveTo>
                  <a:lnTo>
                    <a:pt x="0" y="85"/>
                  </a:lnTo>
                  <a:lnTo>
                    <a:pt x="113" y="170"/>
                  </a:lnTo>
                  <a:lnTo>
                    <a:pt x="595" y="170"/>
                  </a:lnTo>
                  <a:lnTo>
                    <a:pt x="709" y="85"/>
                  </a:lnTo>
                  <a:lnTo>
                    <a:pt x="709" y="0"/>
                  </a:lnTo>
                  <a:lnTo>
                    <a:pt x="595" y="85"/>
                  </a:lnTo>
                  <a:lnTo>
                    <a:pt x="113" y="8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5" name="Freeform 184"/>
            <p:cNvSpPr>
              <a:spLocks/>
            </p:cNvSpPr>
            <p:nvPr/>
          </p:nvSpPr>
          <p:spPr bwMode="auto">
            <a:xfrm>
              <a:off x="797586" y="1343242"/>
              <a:ext cx="813845" cy="1100885"/>
            </a:xfrm>
            <a:custGeom>
              <a:avLst/>
              <a:gdLst>
                <a:gd name="T0" fmla="*/ 0 w 482"/>
                <a:gd name="T1" fmla="*/ 0 h 652"/>
                <a:gd name="T2" fmla="*/ 2147483647 w 482"/>
                <a:gd name="T3" fmla="*/ 2147483647 h 652"/>
                <a:gd name="T4" fmla="*/ 2147483647 w 482"/>
                <a:gd name="T5" fmla="*/ 2147483647 h 652"/>
                <a:gd name="T6" fmla="*/ 2147483647 w 482"/>
                <a:gd name="T7" fmla="*/ 0 h 652"/>
                <a:gd name="T8" fmla="*/ 0 w 482"/>
                <a:gd name="T9" fmla="*/ 0 h 6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2" h="652">
                  <a:moveTo>
                    <a:pt x="0" y="0"/>
                  </a:moveTo>
                  <a:lnTo>
                    <a:pt x="85" y="652"/>
                  </a:lnTo>
                  <a:lnTo>
                    <a:pt x="397" y="652"/>
                  </a:lnTo>
                  <a:lnTo>
                    <a:pt x="48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6" name="Freeform 185"/>
            <p:cNvSpPr>
              <a:spLocks/>
            </p:cNvSpPr>
            <p:nvPr/>
          </p:nvSpPr>
          <p:spPr bwMode="auto">
            <a:xfrm>
              <a:off x="606788" y="1199721"/>
              <a:ext cx="334318" cy="1244406"/>
            </a:xfrm>
            <a:custGeom>
              <a:avLst/>
              <a:gdLst>
                <a:gd name="T0" fmla="*/ 2147483647 w 198"/>
                <a:gd name="T1" fmla="*/ 2147483647 h 737"/>
                <a:gd name="T2" fmla="*/ 2147483647 w 198"/>
                <a:gd name="T3" fmla="*/ 2147483647 h 737"/>
                <a:gd name="T4" fmla="*/ 0 w 198"/>
                <a:gd name="T5" fmla="*/ 0 h 737"/>
                <a:gd name="T6" fmla="*/ 2147483647 w 198"/>
                <a:gd name="T7" fmla="*/ 2147483647 h 737"/>
                <a:gd name="T8" fmla="*/ 2147483647 w 198"/>
                <a:gd name="T9" fmla="*/ 2147483647 h 7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8" h="737">
                  <a:moveTo>
                    <a:pt x="198" y="737"/>
                  </a:moveTo>
                  <a:lnTo>
                    <a:pt x="113" y="85"/>
                  </a:lnTo>
                  <a:lnTo>
                    <a:pt x="0" y="0"/>
                  </a:lnTo>
                  <a:lnTo>
                    <a:pt x="113" y="652"/>
                  </a:lnTo>
                  <a:lnTo>
                    <a:pt x="198" y="737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7" name="Freeform 186"/>
            <p:cNvSpPr>
              <a:spLocks/>
            </p:cNvSpPr>
            <p:nvPr/>
          </p:nvSpPr>
          <p:spPr bwMode="auto">
            <a:xfrm flipH="1">
              <a:off x="1467910" y="1199721"/>
              <a:ext cx="334318" cy="1244406"/>
            </a:xfrm>
            <a:custGeom>
              <a:avLst/>
              <a:gdLst>
                <a:gd name="T0" fmla="*/ 2147483647 w 198"/>
                <a:gd name="T1" fmla="*/ 2147483647 h 737"/>
                <a:gd name="T2" fmla="*/ 2147483647 w 198"/>
                <a:gd name="T3" fmla="*/ 2147483647 h 737"/>
                <a:gd name="T4" fmla="*/ 0 w 198"/>
                <a:gd name="T5" fmla="*/ 0 h 737"/>
                <a:gd name="T6" fmla="*/ 2147483647 w 198"/>
                <a:gd name="T7" fmla="*/ 2147483647 h 737"/>
                <a:gd name="T8" fmla="*/ 2147483647 w 198"/>
                <a:gd name="T9" fmla="*/ 2147483647 h 7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8" h="737">
                  <a:moveTo>
                    <a:pt x="198" y="737"/>
                  </a:moveTo>
                  <a:lnTo>
                    <a:pt x="113" y="85"/>
                  </a:lnTo>
                  <a:lnTo>
                    <a:pt x="0" y="0"/>
                  </a:lnTo>
                  <a:lnTo>
                    <a:pt x="113" y="652"/>
                  </a:lnTo>
                  <a:lnTo>
                    <a:pt x="198" y="737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8" name="Freeform 187"/>
            <p:cNvSpPr>
              <a:spLocks/>
            </p:cNvSpPr>
            <p:nvPr/>
          </p:nvSpPr>
          <p:spPr bwMode="auto">
            <a:xfrm>
              <a:off x="606788" y="863715"/>
              <a:ext cx="1197129" cy="383283"/>
            </a:xfrm>
            <a:custGeom>
              <a:avLst/>
              <a:gdLst>
                <a:gd name="T0" fmla="*/ 0 w 737"/>
                <a:gd name="T1" fmla="*/ 2147483647 h 227"/>
                <a:gd name="T2" fmla="*/ 2147483647 w 737"/>
                <a:gd name="T3" fmla="*/ 2147483647 h 227"/>
                <a:gd name="T4" fmla="*/ 2147483647 w 737"/>
                <a:gd name="T5" fmla="*/ 2147483647 h 227"/>
                <a:gd name="T6" fmla="*/ 2147483647 w 737"/>
                <a:gd name="T7" fmla="*/ 2147483647 h 227"/>
                <a:gd name="T8" fmla="*/ 2147483647 w 737"/>
                <a:gd name="T9" fmla="*/ 2147483647 h 227"/>
                <a:gd name="T10" fmla="*/ 2147483647 w 737"/>
                <a:gd name="T11" fmla="*/ 0 h 227"/>
                <a:gd name="T12" fmla="*/ 2147483647 w 737"/>
                <a:gd name="T13" fmla="*/ 0 h 227"/>
                <a:gd name="T14" fmla="*/ 0 w 737"/>
                <a:gd name="T15" fmla="*/ 2147483647 h 227"/>
                <a:gd name="T16" fmla="*/ 0 w 737"/>
                <a:gd name="T17" fmla="*/ 2147483647 h 2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37" h="227">
                  <a:moveTo>
                    <a:pt x="0" y="142"/>
                  </a:moveTo>
                  <a:lnTo>
                    <a:pt x="113" y="227"/>
                  </a:lnTo>
                  <a:lnTo>
                    <a:pt x="624" y="227"/>
                  </a:lnTo>
                  <a:lnTo>
                    <a:pt x="737" y="142"/>
                  </a:lnTo>
                  <a:lnTo>
                    <a:pt x="737" y="85"/>
                  </a:lnTo>
                  <a:lnTo>
                    <a:pt x="624" y="0"/>
                  </a:lnTo>
                  <a:lnTo>
                    <a:pt x="113" y="0"/>
                  </a:lnTo>
                  <a:lnTo>
                    <a:pt x="0" y="85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9" name="Freeform 188"/>
            <p:cNvSpPr>
              <a:spLocks/>
            </p:cNvSpPr>
            <p:nvPr/>
          </p:nvSpPr>
          <p:spPr bwMode="auto">
            <a:xfrm>
              <a:off x="606788" y="863715"/>
              <a:ext cx="1197129" cy="287041"/>
            </a:xfrm>
            <a:custGeom>
              <a:avLst/>
              <a:gdLst>
                <a:gd name="T0" fmla="*/ 0 w 737"/>
                <a:gd name="T1" fmla="*/ 2147483647 h 170"/>
                <a:gd name="T2" fmla="*/ 2147483647 w 737"/>
                <a:gd name="T3" fmla="*/ 0 h 170"/>
                <a:gd name="T4" fmla="*/ 2147483647 w 737"/>
                <a:gd name="T5" fmla="*/ 0 h 170"/>
                <a:gd name="T6" fmla="*/ 2147483647 w 737"/>
                <a:gd name="T7" fmla="*/ 2147483647 h 170"/>
                <a:gd name="T8" fmla="*/ 2147483647 w 737"/>
                <a:gd name="T9" fmla="*/ 2147483647 h 170"/>
                <a:gd name="T10" fmla="*/ 2147483647 w 737"/>
                <a:gd name="T11" fmla="*/ 2147483647 h 170"/>
                <a:gd name="T12" fmla="*/ 0 w 737"/>
                <a:gd name="T13" fmla="*/ 2147483647 h 17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37" h="170">
                  <a:moveTo>
                    <a:pt x="0" y="85"/>
                  </a:moveTo>
                  <a:lnTo>
                    <a:pt x="113" y="0"/>
                  </a:lnTo>
                  <a:lnTo>
                    <a:pt x="624" y="0"/>
                  </a:lnTo>
                  <a:lnTo>
                    <a:pt x="737" y="85"/>
                  </a:lnTo>
                  <a:lnTo>
                    <a:pt x="624" y="170"/>
                  </a:lnTo>
                  <a:lnTo>
                    <a:pt x="113" y="170"/>
                  </a:lnTo>
                  <a:lnTo>
                    <a:pt x="0" y="85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0" name="Freeform 190"/>
            <p:cNvSpPr>
              <a:spLocks/>
            </p:cNvSpPr>
            <p:nvPr/>
          </p:nvSpPr>
          <p:spPr bwMode="auto">
            <a:xfrm>
              <a:off x="893829" y="912680"/>
              <a:ext cx="574081" cy="94555"/>
            </a:xfrm>
            <a:custGeom>
              <a:avLst/>
              <a:gdLst>
                <a:gd name="T0" fmla="*/ 0 w 340"/>
                <a:gd name="T1" fmla="*/ 2147483647 h 56"/>
                <a:gd name="T2" fmla="*/ 2147483647 w 340"/>
                <a:gd name="T3" fmla="*/ 0 h 56"/>
                <a:gd name="T4" fmla="*/ 2147483647 w 340"/>
                <a:gd name="T5" fmla="*/ 0 h 56"/>
                <a:gd name="T6" fmla="*/ 2147483647 w 340"/>
                <a:gd name="T7" fmla="*/ 2147483647 h 56"/>
                <a:gd name="T8" fmla="*/ 2147483647 w 340"/>
                <a:gd name="T9" fmla="*/ 2147483647 h 56"/>
                <a:gd name="T10" fmla="*/ 2147483647 w 340"/>
                <a:gd name="T11" fmla="*/ 2147483647 h 56"/>
                <a:gd name="T12" fmla="*/ 0 w 340"/>
                <a:gd name="T13" fmla="*/ 2147483647 h 5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40" h="56">
                  <a:moveTo>
                    <a:pt x="0" y="28"/>
                  </a:moveTo>
                  <a:lnTo>
                    <a:pt x="85" y="0"/>
                  </a:lnTo>
                  <a:lnTo>
                    <a:pt x="255" y="0"/>
                  </a:lnTo>
                  <a:lnTo>
                    <a:pt x="340" y="28"/>
                  </a:lnTo>
                  <a:lnTo>
                    <a:pt x="255" y="56"/>
                  </a:lnTo>
                  <a:lnTo>
                    <a:pt x="85" y="56"/>
                  </a:lnTo>
                  <a:lnTo>
                    <a:pt x="0" y="28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lumMod val="65000"/>
                  </a:schemeClr>
                </a:gs>
                <a:gs pos="50000">
                  <a:schemeClr val="tx1">
                    <a:lumMod val="75000"/>
                    <a:lumOff val="25000"/>
                  </a:schemeClr>
                </a:gs>
              </a:gsLst>
              <a:lin ang="540000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1" name="Freeform 191"/>
            <p:cNvSpPr>
              <a:spLocks/>
            </p:cNvSpPr>
            <p:nvPr/>
          </p:nvSpPr>
          <p:spPr bwMode="auto">
            <a:xfrm>
              <a:off x="1086315" y="863715"/>
              <a:ext cx="190798" cy="94555"/>
            </a:xfrm>
            <a:custGeom>
              <a:avLst/>
              <a:gdLst>
                <a:gd name="T0" fmla="*/ 0 w 113"/>
                <a:gd name="T1" fmla="*/ 2147483647 h 56"/>
                <a:gd name="T2" fmla="*/ 2147483647 w 113"/>
                <a:gd name="T3" fmla="*/ 0 h 56"/>
                <a:gd name="T4" fmla="*/ 2147483647 w 113"/>
                <a:gd name="T5" fmla="*/ 0 h 56"/>
                <a:gd name="T6" fmla="*/ 2147483647 w 113"/>
                <a:gd name="T7" fmla="*/ 2147483647 h 56"/>
                <a:gd name="T8" fmla="*/ 0 w 113"/>
                <a:gd name="T9" fmla="*/ 2147483647 h 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3" h="56">
                  <a:moveTo>
                    <a:pt x="0" y="56"/>
                  </a:moveTo>
                  <a:lnTo>
                    <a:pt x="28" y="0"/>
                  </a:lnTo>
                  <a:lnTo>
                    <a:pt x="85" y="0"/>
                  </a:lnTo>
                  <a:lnTo>
                    <a:pt x="113" y="56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2" name="Rectangle 192"/>
            <p:cNvSpPr>
              <a:spLocks noChangeArrowheads="1"/>
            </p:cNvSpPr>
            <p:nvPr/>
          </p:nvSpPr>
          <p:spPr bwMode="auto">
            <a:xfrm>
              <a:off x="1133592" y="1390519"/>
              <a:ext cx="143521" cy="1006331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</a:gra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13" name="Freeform 193"/>
            <p:cNvSpPr>
              <a:spLocks/>
            </p:cNvSpPr>
            <p:nvPr/>
          </p:nvSpPr>
          <p:spPr bwMode="auto">
            <a:xfrm>
              <a:off x="893829" y="1390519"/>
              <a:ext cx="192486" cy="1006331"/>
            </a:xfrm>
            <a:custGeom>
              <a:avLst/>
              <a:gdLst>
                <a:gd name="T0" fmla="*/ 2147483647 w 114"/>
                <a:gd name="T1" fmla="*/ 2147483647 h 596"/>
                <a:gd name="T2" fmla="*/ 2147483647 w 114"/>
                <a:gd name="T3" fmla="*/ 0 h 596"/>
                <a:gd name="T4" fmla="*/ 0 w 114"/>
                <a:gd name="T5" fmla="*/ 0 h 596"/>
                <a:gd name="T6" fmla="*/ 2147483647 w 114"/>
                <a:gd name="T7" fmla="*/ 2147483647 h 596"/>
                <a:gd name="T8" fmla="*/ 2147483647 w 114"/>
                <a:gd name="T9" fmla="*/ 2147483647 h 5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4" h="596">
                  <a:moveTo>
                    <a:pt x="114" y="596"/>
                  </a:moveTo>
                  <a:lnTo>
                    <a:pt x="114" y="0"/>
                  </a:lnTo>
                  <a:lnTo>
                    <a:pt x="0" y="0"/>
                  </a:lnTo>
                  <a:lnTo>
                    <a:pt x="57" y="596"/>
                  </a:lnTo>
                  <a:lnTo>
                    <a:pt x="114" y="596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4" name="Freeform 195"/>
            <p:cNvSpPr>
              <a:spLocks/>
            </p:cNvSpPr>
            <p:nvPr/>
          </p:nvSpPr>
          <p:spPr bwMode="auto">
            <a:xfrm>
              <a:off x="1324390" y="1390519"/>
              <a:ext cx="192486" cy="1006331"/>
            </a:xfrm>
            <a:custGeom>
              <a:avLst/>
              <a:gdLst>
                <a:gd name="T0" fmla="*/ 0 w 114"/>
                <a:gd name="T1" fmla="*/ 2147483647 h 596"/>
                <a:gd name="T2" fmla="*/ 0 w 114"/>
                <a:gd name="T3" fmla="*/ 0 h 596"/>
                <a:gd name="T4" fmla="*/ 2147483647 w 114"/>
                <a:gd name="T5" fmla="*/ 0 h 596"/>
                <a:gd name="T6" fmla="*/ 2147483647 w 114"/>
                <a:gd name="T7" fmla="*/ 2147483647 h 596"/>
                <a:gd name="T8" fmla="*/ 0 w 114"/>
                <a:gd name="T9" fmla="*/ 2147483647 h 5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4" h="596">
                  <a:moveTo>
                    <a:pt x="0" y="596"/>
                  </a:moveTo>
                  <a:lnTo>
                    <a:pt x="0" y="0"/>
                  </a:lnTo>
                  <a:lnTo>
                    <a:pt x="114" y="0"/>
                  </a:lnTo>
                  <a:lnTo>
                    <a:pt x="57" y="596"/>
                  </a:lnTo>
                  <a:lnTo>
                    <a:pt x="0" y="596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5" name="Freeform 196"/>
            <p:cNvSpPr>
              <a:spLocks/>
            </p:cNvSpPr>
            <p:nvPr/>
          </p:nvSpPr>
          <p:spPr bwMode="auto">
            <a:xfrm>
              <a:off x="654065" y="1294275"/>
              <a:ext cx="239763" cy="1053608"/>
            </a:xfrm>
            <a:custGeom>
              <a:avLst/>
              <a:gdLst>
                <a:gd name="T0" fmla="*/ 2147483647 w 142"/>
                <a:gd name="T1" fmla="*/ 2147483647 h 624"/>
                <a:gd name="T2" fmla="*/ 0 w 142"/>
                <a:gd name="T3" fmla="*/ 0 h 624"/>
                <a:gd name="T4" fmla="*/ 2147483647 w 142"/>
                <a:gd name="T5" fmla="*/ 2147483647 h 624"/>
                <a:gd name="T6" fmla="*/ 2147483647 w 142"/>
                <a:gd name="T7" fmla="*/ 2147483647 h 624"/>
                <a:gd name="T8" fmla="*/ 2147483647 w 142"/>
                <a:gd name="T9" fmla="*/ 2147483647 h 6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2" h="624">
                  <a:moveTo>
                    <a:pt x="57" y="57"/>
                  </a:moveTo>
                  <a:lnTo>
                    <a:pt x="0" y="0"/>
                  </a:lnTo>
                  <a:lnTo>
                    <a:pt x="114" y="567"/>
                  </a:lnTo>
                  <a:lnTo>
                    <a:pt x="142" y="624"/>
                  </a:lnTo>
                  <a:lnTo>
                    <a:pt x="57" y="57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6" name="Freeform 197"/>
            <p:cNvSpPr>
              <a:spLocks/>
            </p:cNvSpPr>
            <p:nvPr/>
          </p:nvSpPr>
          <p:spPr bwMode="auto">
            <a:xfrm flipH="1">
              <a:off x="1516876" y="1294275"/>
              <a:ext cx="239763" cy="1053608"/>
            </a:xfrm>
            <a:custGeom>
              <a:avLst/>
              <a:gdLst>
                <a:gd name="T0" fmla="*/ 2147483647 w 142"/>
                <a:gd name="T1" fmla="*/ 2147483647 h 624"/>
                <a:gd name="T2" fmla="*/ 0 w 142"/>
                <a:gd name="T3" fmla="*/ 0 h 624"/>
                <a:gd name="T4" fmla="*/ 2147483647 w 142"/>
                <a:gd name="T5" fmla="*/ 2147483647 h 624"/>
                <a:gd name="T6" fmla="*/ 2147483647 w 142"/>
                <a:gd name="T7" fmla="*/ 2147483647 h 624"/>
                <a:gd name="T8" fmla="*/ 2147483647 w 142"/>
                <a:gd name="T9" fmla="*/ 2147483647 h 6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2" h="624">
                  <a:moveTo>
                    <a:pt x="57" y="57"/>
                  </a:moveTo>
                  <a:lnTo>
                    <a:pt x="0" y="0"/>
                  </a:lnTo>
                  <a:lnTo>
                    <a:pt x="114" y="567"/>
                  </a:lnTo>
                  <a:lnTo>
                    <a:pt x="142" y="624"/>
                  </a:lnTo>
                  <a:lnTo>
                    <a:pt x="57" y="57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</p:grpSp>
      <p:grpSp>
        <p:nvGrpSpPr>
          <p:cNvPr id="17" name="グループ化 16"/>
          <p:cNvGrpSpPr/>
          <p:nvPr/>
        </p:nvGrpSpPr>
        <p:grpSpPr>
          <a:xfrm>
            <a:off x="6095081" y="853058"/>
            <a:ext cx="1435958" cy="1530971"/>
            <a:chOff x="6095081" y="853058"/>
            <a:chExt cx="1435958" cy="1530971"/>
          </a:xfrm>
        </p:grpSpPr>
        <p:sp>
          <p:nvSpPr>
            <p:cNvPr id="18" name="台形 17"/>
            <p:cNvSpPr/>
            <p:nvPr/>
          </p:nvSpPr>
          <p:spPr bwMode="auto">
            <a:xfrm flipV="1">
              <a:off x="6466495" y="2304963"/>
              <a:ext cx="693130" cy="79066"/>
            </a:xfrm>
            <a:prstGeom prst="trapezoid">
              <a:avLst>
                <a:gd name="adj" fmla="val 65858"/>
              </a:avLst>
            </a:prstGeom>
            <a:gradFill>
              <a:gsLst>
                <a:gs pos="50000">
                  <a:schemeClr val="tx1">
                    <a:lumMod val="95000"/>
                    <a:lumOff val="5000"/>
                  </a:schemeClr>
                </a:gs>
                <a:gs pos="0">
                  <a:schemeClr val="bg1">
                    <a:lumMod val="65000"/>
                  </a:schemeClr>
                </a:gs>
              </a:gsLst>
              <a:lin ang="540000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9" name="フリーフォーム: 図形 18"/>
            <p:cNvSpPr/>
            <p:nvPr/>
          </p:nvSpPr>
          <p:spPr bwMode="auto">
            <a:xfrm flipV="1">
              <a:off x="6095081" y="1198612"/>
              <a:ext cx="1435958" cy="1149271"/>
            </a:xfrm>
            <a:custGeom>
              <a:avLst/>
              <a:gdLst>
                <a:gd name="connsiteX0" fmla="*/ 10913 w 1435958"/>
                <a:gd name="connsiteY0" fmla="*/ 1149271 h 1149271"/>
                <a:gd name="connsiteX1" fmla="*/ 1425045 w 1435958"/>
                <a:gd name="connsiteY1" fmla="*/ 1149271 h 1149271"/>
                <a:gd name="connsiteX2" fmla="*/ 1435958 w 1435958"/>
                <a:gd name="connsiteY2" fmla="*/ 1138358 h 1149271"/>
                <a:gd name="connsiteX3" fmla="*/ 1079925 w 1435958"/>
                <a:gd name="connsiteY3" fmla="*/ 0 h 1149271"/>
                <a:gd name="connsiteX4" fmla="*/ 356032 w 1435958"/>
                <a:gd name="connsiteY4" fmla="*/ 0 h 1149271"/>
                <a:gd name="connsiteX5" fmla="*/ 0 w 1435958"/>
                <a:gd name="connsiteY5" fmla="*/ 1138358 h 1149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35958" h="1149271">
                  <a:moveTo>
                    <a:pt x="10913" y="1149271"/>
                  </a:moveTo>
                  <a:lnTo>
                    <a:pt x="1425045" y="1149271"/>
                  </a:lnTo>
                  <a:lnTo>
                    <a:pt x="1435958" y="1138358"/>
                  </a:lnTo>
                  <a:lnTo>
                    <a:pt x="1079925" y="0"/>
                  </a:lnTo>
                  <a:lnTo>
                    <a:pt x="356032" y="0"/>
                  </a:lnTo>
                  <a:lnTo>
                    <a:pt x="0" y="1138358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0" name="台形 19"/>
            <p:cNvSpPr/>
            <p:nvPr/>
          </p:nvSpPr>
          <p:spPr bwMode="auto">
            <a:xfrm>
              <a:off x="6148995" y="869864"/>
              <a:ext cx="1328130" cy="311943"/>
            </a:xfrm>
            <a:prstGeom prst="trapezoid">
              <a:avLst>
                <a:gd name="adj" fmla="val 79311"/>
              </a:avLst>
            </a:prstGeom>
            <a:gradFill>
              <a:gsLst>
                <a:gs pos="0">
                  <a:schemeClr val="bg1">
                    <a:lumMod val="65000"/>
                  </a:schemeClr>
                </a:gs>
                <a:gs pos="50000">
                  <a:schemeClr val="tx1">
                    <a:lumMod val="75000"/>
                    <a:lumOff val="25000"/>
                  </a:schemeClr>
                </a:gs>
              </a:gsLst>
              <a:lin ang="540000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1" name="正方形/長方形 20"/>
            <p:cNvSpPr/>
            <p:nvPr/>
          </p:nvSpPr>
          <p:spPr bwMode="auto">
            <a:xfrm>
              <a:off x="6390478" y="869840"/>
              <a:ext cx="849591" cy="304824"/>
            </a:xfrm>
            <a:prstGeom prst="rect">
              <a:avLst/>
            </a:prstGeom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540000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2" name="フリーフォーム: 図形 21"/>
            <p:cNvSpPr/>
            <p:nvPr/>
          </p:nvSpPr>
          <p:spPr bwMode="auto">
            <a:xfrm>
              <a:off x="6100427" y="853058"/>
              <a:ext cx="1425530" cy="350757"/>
            </a:xfrm>
            <a:custGeom>
              <a:avLst/>
              <a:gdLst>
                <a:gd name="connsiteX0" fmla="*/ 293968 w 1425530"/>
                <a:gd name="connsiteY0" fmla="*/ 26751 h 350757"/>
                <a:gd name="connsiteX1" fmla="*/ 65237 w 1425530"/>
                <a:gd name="connsiteY1" fmla="*/ 315148 h 350757"/>
                <a:gd name="connsiteX2" fmla="*/ 1360029 w 1425530"/>
                <a:gd name="connsiteY2" fmla="*/ 315148 h 350757"/>
                <a:gd name="connsiteX3" fmla="*/ 1131298 w 1425530"/>
                <a:gd name="connsiteY3" fmla="*/ 26751 h 350757"/>
                <a:gd name="connsiteX4" fmla="*/ 269429 w 1425530"/>
                <a:gd name="connsiteY4" fmla="*/ 0 h 350757"/>
                <a:gd name="connsiteX5" fmla="*/ 1155836 w 1425530"/>
                <a:gd name="connsiteY5" fmla="*/ 0 h 350757"/>
                <a:gd name="connsiteX6" fmla="*/ 1425530 w 1425530"/>
                <a:gd name="connsiteY6" fmla="*/ 340045 h 350757"/>
                <a:gd name="connsiteX7" fmla="*/ 1422602 w 1425530"/>
                <a:gd name="connsiteY7" fmla="*/ 350757 h 350757"/>
                <a:gd name="connsiteX8" fmla="*/ 3018 w 1425530"/>
                <a:gd name="connsiteY8" fmla="*/ 350757 h 350757"/>
                <a:gd name="connsiteX9" fmla="*/ 0 w 1425530"/>
                <a:gd name="connsiteY9" fmla="*/ 339712 h 350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25530" h="350757">
                  <a:moveTo>
                    <a:pt x="293968" y="26751"/>
                  </a:moveTo>
                  <a:lnTo>
                    <a:pt x="65237" y="315148"/>
                  </a:lnTo>
                  <a:lnTo>
                    <a:pt x="1360029" y="315148"/>
                  </a:lnTo>
                  <a:lnTo>
                    <a:pt x="1131298" y="26751"/>
                  </a:lnTo>
                  <a:close/>
                  <a:moveTo>
                    <a:pt x="269429" y="0"/>
                  </a:moveTo>
                  <a:lnTo>
                    <a:pt x="1155836" y="0"/>
                  </a:lnTo>
                  <a:lnTo>
                    <a:pt x="1425530" y="340045"/>
                  </a:lnTo>
                  <a:lnTo>
                    <a:pt x="1422602" y="350757"/>
                  </a:lnTo>
                  <a:lnTo>
                    <a:pt x="3018" y="350757"/>
                  </a:lnTo>
                  <a:lnTo>
                    <a:pt x="0" y="339712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5000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3" name="フリーフォーム: 図形 22"/>
            <p:cNvSpPr>
              <a:spLocks/>
            </p:cNvSpPr>
            <p:nvPr/>
          </p:nvSpPr>
          <p:spPr bwMode="auto">
            <a:xfrm>
              <a:off x="6503278" y="1447156"/>
              <a:ext cx="681238" cy="668836"/>
            </a:xfrm>
            <a:custGeom>
              <a:avLst/>
              <a:gdLst>
                <a:gd name="connsiteX0" fmla="*/ 259144 w 1234303"/>
                <a:gd name="connsiteY0" fmla="*/ 533267 h 1211833"/>
                <a:gd name="connsiteX1" fmla="*/ 302584 w 1234303"/>
                <a:gd name="connsiteY1" fmla="*/ 717514 h 1211833"/>
                <a:gd name="connsiteX2" fmla="*/ 241168 w 1234303"/>
                <a:gd name="connsiteY2" fmla="*/ 681563 h 1211833"/>
                <a:gd name="connsiteX3" fmla="*/ 133317 w 1234303"/>
                <a:gd name="connsiteY3" fmla="*/ 862814 h 1211833"/>
                <a:gd name="connsiteX4" fmla="*/ 130321 w 1234303"/>
                <a:gd name="connsiteY4" fmla="*/ 871802 h 1211833"/>
                <a:gd name="connsiteX5" fmla="*/ 127325 w 1234303"/>
                <a:gd name="connsiteY5" fmla="*/ 895769 h 1211833"/>
                <a:gd name="connsiteX6" fmla="*/ 127325 w 1234303"/>
                <a:gd name="connsiteY6" fmla="*/ 912246 h 1211833"/>
                <a:gd name="connsiteX7" fmla="*/ 127325 w 1234303"/>
                <a:gd name="connsiteY7" fmla="*/ 928724 h 1211833"/>
                <a:gd name="connsiteX8" fmla="*/ 130321 w 1234303"/>
                <a:gd name="connsiteY8" fmla="*/ 946699 h 1211833"/>
                <a:gd name="connsiteX9" fmla="*/ 134815 w 1234303"/>
                <a:gd name="connsiteY9" fmla="*/ 964674 h 1211833"/>
                <a:gd name="connsiteX10" fmla="*/ 139309 w 1234303"/>
                <a:gd name="connsiteY10" fmla="*/ 972164 h 1211833"/>
                <a:gd name="connsiteX11" fmla="*/ 143802 w 1234303"/>
                <a:gd name="connsiteY11" fmla="*/ 979654 h 1211833"/>
                <a:gd name="connsiteX12" fmla="*/ 151292 w 1234303"/>
                <a:gd name="connsiteY12" fmla="*/ 987143 h 1211833"/>
                <a:gd name="connsiteX13" fmla="*/ 157284 w 1234303"/>
                <a:gd name="connsiteY13" fmla="*/ 993135 h 1211833"/>
                <a:gd name="connsiteX14" fmla="*/ 173761 w 1234303"/>
                <a:gd name="connsiteY14" fmla="*/ 1003621 h 1211833"/>
                <a:gd name="connsiteX15" fmla="*/ 190239 w 1234303"/>
                <a:gd name="connsiteY15" fmla="*/ 1011110 h 1211833"/>
                <a:gd name="connsiteX16" fmla="*/ 205218 w 1234303"/>
                <a:gd name="connsiteY16" fmla="*/ 1017102 h 1211833"/>
                <a:gd name="connsiteX17" fmla="*/ 218699 w 1234303"/>
                <a:gd name="connsiteY17" fmla="*/ 1020098 h 1211833"/>
                <a:gd name="connsiteX18" fmla="*/ 230683 w 1234303"/>
                <a:gd name="connsiteY18" fmla="*/ 1023094 h 1211833"/>
                <a:gd name="connsiteX19" fmla="*/ 569217 w 1234303"/>
                <a:gd name="connsiteY19" fmla="*/ 1023094 h 1211833"/>
                <a:gd name="connsiteX20" fmla="*/ 569217 w 1234303"/>
                <a:gd name="connsiteY20" fmla="*/ 1141431 h 1211833"/>
                <a:gd name="connsiteX21" fmla="*/ 293596 w 1234303"/>
                <a:gd name="connsiteY21" fmla="*/ 1141431 h 1211833"/>
                <a:gd name="connsiteX22" fmla="*/ 286107 w 1234303"/>
                <a:gd name="connsiteY22" fmla="*/ 1141431 h 1211833"/>
                <a:gd name="connsiteX23" fmla="*/ 262140 w 1234303"/>
                <a:gd name="connsiteY23" fmla="*/ 1141431 h 1211833"/>
                <a:gd name="connsiteX24" fmla="*/ 227687 w 1234303"/>
                <a:gd name="connsiteY24" fmla="*/ 1139933 h 1211833"/>
                <a:gd name="connsiteX25" fmla="*/ 208214 w 1234303"/>
                <a:gd name="connsiteY25" fmla="*/ 1138435 h 1211833"/>
                <a:gd name="connsiteX26" fmla="*/ 185745 w 1234303"/>
                <a:gd name="connsiteY26" fmla="*/ 1135439 h 1211833"/>
                <a:gd name="connsiteX27" fmla="*/ 164774 w 1234303"/>
                <a:gd name="connsiteY27" fmla="*/ 1129448 h 1211833"/>
                <a:gd name="connsiteX28" fmla="*/ 142304 w 1234303"/>
                <a:gd name="connsiteY28" fmla="*/ 1123456 h 1211833"/>
                <a:gd name="connsiteX29" fmla="*/ 119835 w 1234303"/>
                <a:gd name="connsiteY29" fmla="*/ 1115966 h 1211833"/>
                <a:gd name="connsiteX30" fmla="*/ 97366 w 1234303"/>
                <a:gd name="connsiteY30" fmla="*/ 1105481 h 1211833"/>
                <a:gd name="connsiteX31" fmla="*/ 77893 w 1234303"/>
                <a:gd name="connsiteY31" fmla="*/ 1091999 h 1211833"/>
                <a:gd name="connsiteX32" fmla="*/ 58420 w 1234303"/>
                <a:gd name="connsiteY32" fmla="*/ 1077020 h 1211833"/>
                <a:gd name="connsiteX33" fmla="*/ 49432 w 1234303"/>
                <a:gd name="connsiteY33" fmla="*/ 1068032 h 1211833"/>
                <a:gd name="connsiteX34" fmla="*/ 41943 w 1234303"/>
                <a:gd name="connsiteY34" fmla="*/ 1059044 h 1211833"/>
                <a:gd name="connsiteX35" fmla="*/ 34453 w 1234303"/>
                <a:gd name="connsiteY35" fmla="*/ 1048559 h 1211833"/>
                <a:gd name="connsiteX36" fmla="*/ 28461 w 1234303"/>
                <a:gd name="connsiteY36" fmla="*/ 1038073 h 1211833"/>
                <a:gd name="connsiteX37" fmla="*/ 16478 w 1234303"/>
                <a:gd name="connsiteY37" fmla="*/ 1014106 h 1211833"/>
                <a:gd name="connsiteX38" fmla="*/ 8988 w 1234303"/>
                <a:gd name="connsiteY38" fmla="*/ 991637 h 1211833"/>
                <a:gd name="connsiteX39" fmla="*/ 2996 w 1234303"/>
                <a:gd name="connsiteY39" fmla="*/ 969168 h 1211833"/>
                <a:gd name="connsiteX40" fmla="*/ 0 w 1234303"/>
                <a:gd name="connsiteY40" fmla="*/ 948197 h 1211833"/>
                <a:gd name="connsiteX41" fmla="*/ 0 w 1234303"/>
                <a:gd name="connsiteY41" fmla="*/ 925728 h 1211833"/>
                <a:gd name="connsiteX42" fmla="*/ 0 w 1234303"/>
                <a:gd name="connsiteY42" fmla="*/ 906255 h 1211833"/>
                <a:gd name="connsiteX43" fmla="*/ 2996 w 1234303"/>
                <a:gd name="connsiteY43" fmla="*/ 886781 h 1211833"/>
                <a:gd name="connsiteX44" fmla="*/ 5992 w 1234303"/>
                <a:gd name="connsiteY44" fmla="*/ 867308 h 1211833"/>
                <a:gd name="connsiteX45" fmla="*/ 10486 w 1234303"/>
                <a:gd name="connsiteY45" fmla="*/ 850831 h 1211833"/>
                <a:gd name="connsiteX46" fmla="*/ 14980 w 1234303"/>
                <a:gd name="connsiteY46" fmla="*/ 835851 h 1211833"/>
                <a:gd name="connsiteX47" fmla="*/ 25465 w 1234303"/>
                <a:gd name="connsiteY47" fmla="*/ 810386 h 1211833"/>
                <a:gd name="connsiteX48" fmla="*/ 32955 w 1234303"/>
                <a:gd name="connsiteY48" fmla="*/ 795407 h 1211833"/>
                <a:gd name="connsiteX49" fmla="*/ 35951 w 1234303"/>
                <a:gd name="connsiteY49" fmla="*/ 789415 h 1211833"/>
                <a:gd name="connsiteX50" fmla="*/ 134815 w 1234303"/>
                <a:gd name="connsiteY50" fmla="*/ 617152 h 1211833"/>
                <a:gd name="connsiteX51" fmla="*/ 74897 w 1234303"/>
                <a:gd name="connsiteY51" fmla="*/ 582699 h 1211833"/>
                <a:gd name="connsiteX52" fmla="*/ 1033579 w 1234303"/>
                <a:gd name="connsiteY52" fmla="*/ 515291 h 1211833"/>
                <a:gd name="connsiteX53" fmla="*/ 1169892 w 1234303"/>
                <a:gd name="connsiteY53" fmla="*/ 748970 h 1211833"/>
                <a:gd name="connsiteX54" fmla="*/ 1174386 w 1234303"/>
                <a:gd name="connsiteY54" fmla="*/ 756460 h 1211833"/>
                <a:gd name="connsiteX55" fmla="*/ 1186369 w 1234303"/>
                <a:gd name="connsiteY55" fmla="*/ 777431 h 1211833"/>
                <a:gd name="connsiteX56" fmla="*/ 1201349 w 1234303"/>
                <a:gd name="connsiteY56" fmla="*/ 807389 h 1211833"/>
                <a:gd name="connsiteX57" fmla="*/ 1208838 w 1234303"/>
                <a:gd name="connsiteY57" fmla="*/ 825365 h 1211833"/>
                <a:gd name="connsiteX58" fmla="*/ 1217826 w 1234303"/>
                <a:gd name="connsiteY58" fmla="*/ 844838 h 1211833"/>
                <a:gd name="connsiteX59" fmla="*/ 1223818 w 1234303"/>
                <a:gd name="connsiteY59" fmla="*/ 865809 h 1211833"/>
                <a:gd name="connsiteX60" fmla="*/ 1229809 w 1234303"/>
                <a:gd name="connsiteY60" fmla="*/ 888278 h 1211833"/>
                <a:gd name="connsiteX61" fmla="*/ 1232805 w 1234303"/>
                <a:gd name="connsiteY61" fmla="*/ 912245 h 1211833"/>
                <a:gd name="connsiteX62" fmla="*/ 1234303 w 1234303"/>
                <a:gd name="connsiteY62" fmla="*/ 936212 h 1211833"/>
                <a:gd name="connsiteX63" fmla="*/ 1234303 w 1234303"/>
                <a:gd name="connsiteY63" fmla="*/ 958681 h 1211833"/>
                <a:gd name="connsiteX64" fmla="*/ 1229809 w 1234303"/>
                <a:gd name="connsiteY64" fmla="*/ 982648 h 1211833"/>
                <a:gd name="connsiteX65" fmla="*/ 1226814 w 1234303"/>
                <a:gd name="connsiteY65" fmla="*/ 994632 h 1211833"/>
                <a:gd name="connsiteX66" fmla="*/ 1222320 w 1234303"/>
                <a:gd name="connsiteY66" fmla="*/ 1006615 h 1211833"/>
                <a:gd name="connsiteX67" fmla="*/ 1217826 w 1234303"/>
                <a:gd name="connsiteY67" fmla="*/ 1017101 h 1211833"/>
                <a:gd name="connsiteX68" fmla="*/ 1211834 w 1234303"/>
                <a:gd name="connsiteY68" fmla="*/ 1029085 h 1211833"/>
                <a:gd name="connsiteX69" fmla="*/ 1196855 w 1234303"/>
                <a:gd name="connsiteY69" fmla="*/ 1050056 h 1211833"/>
                <a:gd name="connsiteX70" fmla="*/ 1181875 w 1234303"/>
                <a:gd name="connsiteY70" fmla="*/ 1068031 h 1211833"/>
                <a:gd name="connsiteX71" fmla="*/ 1163900 w 1234303"/>
                <a:gd name="connsiteY71" fmla="*/ 1083010 h 1211833"/>
                <a:gd name="connsiteX72" fmla="*/ 1147423 w 1234303"/>
                <a:gd name="connsiteY72" fmla="*/ 1096492 h 1211833"/>
                <a:gd name="connsiteX73" fmla="*/ 1129447 w 1234303"/>
                <a:gd name="connsiteY73" fmla="*/ 1106977 h 1211833"/>
                <a:gd name="connsiteX74" fmla="*/ 1109974 w 1234303"/>
                <a:gd name="connsiteY74" fmla="*/ 1117463 h 1211833"/>
                <a:gd name="connsiteX75" fmla="*/ 1091999 w 1234303"/>
                <a:gd name="connsiteY75" fmla="*/ 1124953 h 1211833"/>
                <a:gd name="connsiteX76" fmla="*/ 1075522 w 1234303"/>
                <a:gd name="connsiteY76" fmla="*/ 1130944 h 1211833"/>
                <a:gd name="connsiteX77" fmla="*/ 1059044 w 1234303"/>
                <a:gd name="connsiteY77" fmla="*/ 1135438 h 1211833"/>
                <a:gd name="connsiteX78" fmla="*/ 1042567 w 1234303"/>
                <a:gd name="connsiteY78" fmla="*/ 1138434 h 1211833"/>
                <a:gd name="connsiteX79" fmla="*/ 1017102 w 1234303"/>
                <a:gd name="connsiteY79" fmla="*/ 1142928 h 1211833"/>
                <a:gd name="connsiteX80" fmla="*/ 999127 w 1234303"/>
                <a:gd name="connsiteY80" fmla="*/ 1144426 h 1211833"/>
                <a:gd name="connsiteX81" fmla="*/ 993135 w 1234303"/>
                <a:gd name="connsiteY81" fmla="*/ 1144426 h 1211833"/>
                <a:gd name="connsiteX82" fmla="*/ 795407 w 1234303"/>
                <a:gd name="connsiteY82" fmla="*/ 1144426 h 1211833"/>
                <a:gd name="connsiteX83" fmla="*/ 793909 w 1234303"/>
                <a:gd name="connsiteY83" fmla="*/ 1211833 h 1211833"/>
                <a:gd name="connsiteX84" fmla="*/ 662090 w 1234303"/>
                <a:gd name="connsiteY84" fmla="*/ 1080015 h 1211833"/>
                <a:gd name="connsiteX85" fmla="*/ 799901 w 1234303"/>
                <a:gd name="connsiteY85" fmla="*/ 951192 h 1211833"/>
                <a:gd name="connsiteX86" fmla="*/ 798403 w 1234303"/>
                <a:gd name="connsiteY86" fmla="*/ 1021595 h 1211833"/>
                <a:gd name="connsiteX87" fmla="*/ 1008114 w 1234303"/>
                <a:gd name="connsiteY87" fmla="*/ 1024591 h 1211833"/>
                <a:gd name="connsiteX88" fmla="*/ 1017102 w 1234303"/>
                <a:gd name="connsiteY88" fmla="*/ 1021595 h 1211833"/>
                <a:gd name="connsiteX89" fmla="*/ 1039571 w 1234303"/>
                <a:gd name="connsiteY89" fmla="*/ 1012607 h 1211833"/>
                <a:gd name="connsiteX90" fmla="*/ 1054550 w 1234303"/>
                <a:gd name="connsiteY90" fmla="*/ 1006615 h 1211833"/>
                <a:gd name="connsiteX91" fmla="*/ 1068032 w 1234303"/>
                <a:gd name="connsiteY91" fmla="*/ 997628 h 1211833"/>
                <a:gd name="connsiteX92" fmla="*/ 1083011 w 1234303"/>
                <a:gd name="connsiteY92" fmla="*/ 985644 h 1211833"/>
                <a:gd name="connsiteX93" fmla="*/ 1094995 w 1234303"/>
                <a:gd name="connsiteY93" fmla="*/ 973661 h 1211833"/>
                <a:gd name="connsiteX94" fmla="*/ 1099489 w 1234303"/>
                <a:gd name="connsiteY94" fmla="*/ 966171 h 1211833"/>
                <a:gd name="connsiteX95" fmla="*/ 1103982 w 1234303"/>
                <a:gd name="connsiteY95" fmla="*/ 957183 h 1211833"/>
                <a:gd name="connsiteX96" fmla="*/ 1106978 w 1234303"/>
                <a:gd name="connsiteY96" fmla="*/ 948196 h 1211833"/>
                <a:gd name="connsiteX97" fmla="*/ 1108476 w 1234303"/>
                <a:gd name="connsiteY97" fmla="*/ 939208 h 1211833"/>
                <a:gd name="connsiteX98" fmla="*/ 1109974 w 1234303"/>
                <a:gd name="connsiteY98" fmla="*/ 921233 h 1211833"/>
                <a:gd name="connsiteX99" fmla="*/ 1108476 w 1234303"/>
                <a:gd name="connsiteY99" fmla="*/ 903258 h 1211833"/>
                <a:gd name="connsiteX100" fmla="*/ 1105480 w 1234303"/>
                <a:gd name="connsiteY100" fmla="*/ 886780 h 1211833"/>
                <a:gd name="connsiteX101" fmla="*/ 1102485 w 1234303"/>
                <a:gd name="connsiteY101" fmla="*/ 873299 h 1211833"/>
                <a:gd name="connsiteX102" fmla="*/ 1099489 w 1234303"/>
                <a:gd name="connsiteY102" fmla="*/ 861315 h 1211833"/>
                <a:gd name="connsiteX103" fmla="*/ 933217 w 1234303"/>
                <a:gd name="connsiteY103" fmla="*/ 572213 h 1211833"/>
                <a:gd name="connsiteX104" fmla="*/ 617152 w 1234303"/>
                <a:gd name="connsiteY104" fmla="*/ 0 h 1211833"/>
                <a:gd name="connsiteX105" fmla="*/ 642617 w 1234303"/>
                <a:gd name="connsiteY105" fmla="*/ 2996 h 1211833"/>
                <a:gd name="connsiteX106" fmla="*/ 665086 w 1234303"/>
                <a:gd name="connsiteY106" fmla="*/ 7489 h 1211833"/>
                <a:gd name="connsiteX107" fmla="*/ 687555 w 1234303"/>
                <a:gd name="connsiteY107" fmla="*/ 13481 h 1211833"/>
                <a:gd name="connsiteX108" fmla="*/ 708526 w 1234303"/>
                <a:gd name="connsiteY108" fmla="*/ 22469 h 1211833"/>
                <a:gd name="connsiteX109" fmla="*/ 728000 w 1234303"/>
                <a:gd name="connsiteY109" fmla="*/ 32954 h 1211833"/>
                <a:gd name="connsiteX110" fmla="*/ 744477 w 1234303"/>
                <a:gd name="connsiteY110" fmla="*/ 43440 h 1211833"/>
                <a:gd name="connsiteX111" fmla="*/ 760954 w 1234303"/>
                <a:gd name="connsiteY111" fmla="*/ 55424 h 1211833"/>
                <a:gd name="connsiteX112" fmla="*/ 774436 w 1234303"/>
                <a:gd name="connsiteY112" fmla="*/ 67407 h 1211833"/>
                <a:gd name="connsiteX113" fmla="*/ 787917 w 1234303"/>
                <a:gd name="connsiteY113" fmla="*/ 79391 h 1211833"/>
                <a:gd name="connsiteX114" fmla="*/ 798403 w 1234303"/>
                <a:gd name="connsiteY114" fmla="*/ 91374 h 1211833"/>
                <a:gd name="connsiteX115" fmla="*/ 814880 w 1234303"/>
                <a:gd name="connsiteY115" fmla="*/ 112345 h 1211833"/>
                <a:gd name="connsiteX116" fmla="*/ 825366 w 1234303"/>
                <a:gd name="connsiteY116" fmla="*/ 127325 h 1211833"/>
                <a:gd name="connsiteX117" fmla="*/ 828362 w 1234303"/>
                <a:gd name="connsiteY117" fmla="*/ 131818 h 1211833"/>
                <a:gd name="connsiteX118" fmla="*/ 928724 w 1234303"/>
                <a:gd name="connsiteY118" fmla="*/ 304082 h 1211833"/>
                <a:gd name="connsiteX119" fmla="*/ 988641 w 1234303"/>
                <a:gd name="connsiteY119" fmla="*/ 271127 h 1211833"/>
                <a:gd name="connsiteX120" fmla="*/ 940707 w 1234303"/>
                <a:gd name="connsiteY120" fmla="*/ 453876 h 1211833"/>
                <a:gd name="connsiteX121" fmla="*/ 759456 w 1234303"/>
                <a:gd name="connsiteY121" fmla="*/ 399950 h 1211833"/>
                <a:gd name="connsiteX122" fmla="*/ 820872 w 1234303"/>
                <a:gd name="connsiteY122" fmla="*/ 365497 h 1211833"/>
                <a:gd name="connsiteX123" fmla="*/ 716016 w 1234303"/>
                <a:gd name="connsiteY123" fmla="*/ 179753 h 1211833"/>
                <a:gd name="connsiteX124" fmla="*/ 710024 w 1234303"/>
                <a:gd name="connsiteY124" fmla="*/ 173761 h 1211833"/>
                <a:gd name="connsiteX125" fmla="*/ 690551 w 1234303"/>
                <a:gd name="connsiteY125" fmla="*/ 157283 h 1211833"/>
                <a:gd name="connsiteX126" fmla="*/ 677070 w 1234303"/>
                <a:gd name="connsiteY126" fmla="*/ 149794 h 1211833"/>
                <a:gd name="connsiteX127" fmla="*/ 662090 w 1234303"/>
                <a:gd name="connsiteY127" fmla="*/ 140806 h 1211833"/>
                <a:gd name="connsiteX128" fmla="*/ 645613 w 1234303"/>
                <a:gd name="connsiteY128" fmla="*/ 134814 h 1211833"/>
                <a:gd name="connsiteX129" fmla="*/ 627638 w 1234303"/>
                <a:gd name="connsiteY129" fmla="*/ 130321 h 1211833"/>
                <a:gd name="connsiteX130" fmla="*/ 618650 w 1234303"/>
                <a:gd name="connsiteY130" fmla="*/ 130321 h 1211833"/>
                <a:gd name="connsiteX131" fmla="*/ 609662 w 1234303"/>
                <a:gd name="connsiteY131" fmla="*/ 130321 h 1211833"/>
                <a:gd name="connsiteX132" fmla="*/ 600675 w 1234303"/>
                <a:gd name="connsiteY132" fmla="*/ 133316 h 1211833"/>
                <a:gd name="connsiteX133" fmla="*/ 591687 w 1234303"/>
                <a:gd name="connsiteY133" fmla="*/ 134814 h 1211833"/>
                <a:gd name="connsiteX134" fmla="*/ 575210 w 1234303"/>
                <a:gd name="connsiteY134" fmla="*/ 143802 h 1211833"/>
                <a:gd name="connsiteX135" fmla="*/ 560230 w 1234303"/>
                <a:gd name="connsiteY135" fmla="*/ 154288 h 1211833"/>
                <a:gd name="connsiteX136" fmla="*/ 546749 w 1234303"/>
                <a:gd name="connsiteY136" fmla="*/ 164773 h 1211833"/>
                <a:gd name="connsiteX137" fmla="*/ 536263 w 1234303"/>
                <a:gd name="connsiteY137" fmla="*/ 173761 h 1211833"/>
                <a:gd name="connsiteX138" fmla="*/ 528774 w 1234303"/>
                <a:gd name="connsiteY138" fmla="*/ 182748 h 1211833"/>
                <a:gd name="connsiteX139" fmla="*/ 361004 w 1234303"/>
                <a:gd name="connsiteY139" fmla="*/ 476345 h 1211833"/>
                <a:gd name="connsiteX140" fmla="*/ 259144 w 1234303"/>
                <a:gd name="connsiteY140" fmla="*/ 416427 h 1211833"/>
                <a:gd name="connsiteX141" fmla="*/ 393959 w 1234303"/>
                <a:gd name="connsiteY141" fmla="*/ 179753 h 1211833"/>
                <a:gd name="connsiteX142" fmla="*/ 398453 w 1234303"/>
                <a:gd name="connsiteY142" fmla="*/ 170765 h 1211833"/>
                <a:gd name="connsiteX143" fmla="*/ 410436 w 1234303"/>
                <a:gd name="connsiteY143" fmla="*/ 151292 h 1211833"/>
                <a:gd name="connsiteX144" fmla="*/ 428412 w 1234303"/>
                <a:gd name="connsiteY144" fmla="*/ 121333 h 1211833"/>
                <a:gd name="connsiteX145" fmla="*/ 440395 w 1234303"/>
                <a:gd name="connsiteY145" fmla="*/ 106354 h 1211833"/>
                <a:gd name="connsiteX146" fmla="*/ 453877 w 1234303"/>
                <a:gd name="connsiteY146" fmla="*/ 88378 h 1211833"/>
                <a:gd name="connsiteX147" fmla="*/ 468856 w 1234303"/>
                <a:gd name="connsiteY147" fmla="*/ 71901 h 1211833"/>
                <a:gd name="connsiteX148" fmla="*/ 485333 w 1234303"/>
                <a:gd name="connsiteY148" fmla="*/ 55424 h 1211833"/>
                <a:gd name="connsiteX149" fmla="*/ 503309 w 1234303"/>
                <a:gd name="connsiteY149" fmla="*/ 40444 h 1211833"/>
                <a:gd name="connsiteX150" fmla="*/ 522782 w 1234303"/>
                <a:gd name="connsiteY150" fmla="*/ 26963 h 1211833"/>
                <a:gd name="connsiteX151" fmla="*/ 545251 w 1234303"/>
                <a:gd name="connsiteY151" fmla="*/ 16477 h 1211833"/>
                <a:gd name="connsiteX152" fmla="*/ 567720 w 1234303"/>
                <a:gd name="connsiteY152" fmla="*/ 7489 h 1211833"/>
                <a:gd name="connsiteX153" fmla="*/ 579703 w 1234303"/>
                <a:gd name="connsiteY153" fmla="*/ 4494 h 1211833"/>
                <a:gd name="connsiteX154" fmla="*/ 591687 w 1234303"/>
                <a:gd name="connsiteY154" fmla="*/ 1498 h 1211833"/>
                <a:gd name="connsiteX155" fmla="*/ 603671 w 1234303"/>
                <a:gd name="connsiteY155" fmla="*/ 1498 h 1211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</a:cxnLst>
              <a:rect l="l" t="t" r="r" b="b"/>
              <a:pathLst>
                <a:path w="1234303" h="1211833">
                  <a:moveTo>
                    <a:pt x="259144" y="533267"/>
                  </a:moveTo>
                  <a:lnTo>
                    <a:pt x="302584" y="717514"/>
                  </a:lnTo>
                  <a:lnTo>
                    <a:pt x="241168" y="681563"/>
                  </a:lnTo>
                  <a:lnTo>
                    <a:pt x="133317" y="862814"/>
                  </a:lnTo>
                  <a:lnTo>
                    <a:pt x="130321" y="871802"/>
                  </a:lnTo>
                  <a:lnTo>
                    <a:pt x="127325" y="895769"/>
                  </a:lnTo>
                  <a:lnTo>
                    <a:pt x="127325" y="912246"/>
                  </a:lnTo>
                  <a:lnTo>
                    <a:pt x="127325" y="928724"/>
                  </a:lnTo>
                  <a:lnTo>
                    <a:pt x="130321" y="946699"/>
                  </a:lnTo>
                  <a:lnTo>
                    <a:pt x="134815" y="964674"/>
                  </a:lnTo>
                  <a:lnTo>
                    <a:pt x="139309" y="972164"/>
                  </a:lnTo>
                  <a:lnTo>
                    <a:pt x="143802" y="979654"/>
                  </a:lnTo>
                  <a:lnTo>
                    <a:pt x="151292" y="987143"/>
                  </a:lnTo>
                  <a:lnTo>
                    <a:pt x="157284" y="993135"/>
                  </a:lnTo>
                  <a:lnTo>
                    <a:pt x="173761" y="1003621"/>
                  </a:lnTo>
                  <a:lnTo>
                    <a:pt x="190239" y="1011110"/>
                  </a:lnTo>
                  <a:lnTo>
                    <a:pt x="205218" y="1017102"/>
                  </a:lnTo>
                  <a:lnTo>
                    <a:pt x="218699" y="1020098"/>
                  </a:lnTo>
                  <a:lnTo>
                    <a:pt x="230683" y="1023094"/>
                  </a:lnTo>
                  <a:lnTo>
                    <a:pt x="569217" y="1023094"/>
                  </a:lnTo>
                  <a:lnTo>
                    <a:pt x="569217" y="1141431"/>
                  </a:lnTo>
                  <a:lnTo>
                    <a:pt x="293596" y="1141431"/>
                  </a:lnTo>
                  <a:lnTo>
                    <a:pt x="286107" y="1141431"/>
                  </a:lnTo>
                  <a:lnTo>
                    <a:pt x="262140" y="1141431"/>
                  </a:lnTo>
                  <a:lnTo>
                    <a:pt x="227687" y="1139933"/>
                  </a:lnTo>
                  <a:lnTo>
                    <a:pt x="208214" y="1138435"/>
                  </a:lnTo>
                  <a:lnTo>
                    <a:pt x="185745" y="1135439"/>
                  </a:lnTo>
                  <a:lnTo>
                    <a:pt x="164774" y="1129448"/>
                  </a:lnTo>
                  <a:lnTo>
                    <a:pt x="142304" y="1123456"/>
                  </a:lnTo>
                  <a:lnTo>
                    <a:pt x="119835" y="1115966"/>
                  </a:lnTo>
                  <a:lnTo>
                    <a:pt x="97366" y="1105481"/>
                  </a:lnTo>
                  <a:lnTo>
                    <a:pt x="77893" y="1091999"/>
                  </a:lnTo>
                  <a:lnTo>
                    <a:pt x="58420" y="1077020"/>
                  </a:lnTo>
                  <a:lnTo>
                    <a:pt x="49432" y="1068032"/>
                  </a:lnTo>
                  <a:lnTo>
                    <a:pt x="41943" y="1059044"/>
                  </a:lnTo>
                  <a:lnTo>
                    <a:pt x="34453" y="1048559"/>
                  </a:lnTo>
                  <a:lnTo>
                    <a:pt x="28461" y="1038073"/>
                  </a:lnTo>
                  <a:lnTo>
                    <a:pt x="16478" y="1014106"/>
                  </a:lnTo>
                  <a:lnTo>
                    <a:pt x="8988" y="991637"/>
                  </a:lnTo>
                  <a:lnTo>
                    <a:pt x="2996" y="969168"/>
                  </a:lnTo>
                  <a:lnTo>
                    <a:pt x="0" y="948197"/>
                  </a:lnTo>
                  <a:lnTo>
                    <a:pt x="0" y="925728"/>
                  </a:lnTo>
                  <a:lnTo>
                    <a:pt x="0" y="906255"/>
                  </a:lnTo>
                  <a:lnTo>
                    <a:pt x="2996" y="886781"/>
                  </a:lnTo>
                  <a:lnTo>
                    <a:pt x="5992" y="867308"/>
                  </a:lnTo>
                  <a:lnTo>
                    <a:pt x="10486" y="850831"/>
                  </a:lnTo>
                  <a:lnTo>
                    <a:pt x="14980" y="835851"/>
                  </a:lnTo>
                  <a:lnTo>
                    <a:pt x="25465" y="810386"/>
                  </a:lnTo>
                  <a:lnTo>
                    <a:pt x="32955" y="795407"/>
                  </a:lnTo>
                  <a:lnTo>
                    <a:pt x="35951" y="789415"/>
                  </a:lnTo>
                  <a:lnTo>
                    <a:pt x="134815" y="617152"/>
                  </a:lnTo>
                  <a:lnTo>
                    <a:pt x="74897" y="582699"/>
                  </a:lnTo>
                  <a:close/>
                  <a:moveTo>
                    <a:pt x="1033579" y="515291"/>
                  </a:moveTo>
                  <a:lnTo>
                    <a:pt x="1169892" y="748970"/>
                  </a:lnTo>
                  <a:lnTo>
                    <a:pt x="1174386" y="756460"/>
                  </a:lnTo>
                  <a:lnTo>
                    <a:pt x="1186369" y="777431"/>
                  </a:lnTo>
                  <a:lnTo>
                    <a:pt x="1201349" y="807389"/>
                  </a:lnTo>
                  <a:lnTo>
                    <a:pt x="1208838" y="825365"/>
                  </a:lnTo>
                  <a:lnTo>
                    <a:pt x="1217826" y="844838"/>
                  </a:lnTo>
                  <a:lnTo>
                    <a:pt x="1223818" y="865809"/>
                  </a:lnTo>
                  <a:lnTo>
                    <a:pt x="1229809" y="888278"/>
                  </a:lnTo>
                  <a:lnTo>
                    <a:pt x="1232805" y="912245"/>
                  </a:lnTo>
                  <a:lnTo>
                    <a:pt x="1234303" y="936212"/>
                  </a:lnTo>
                  <a:lnTo>
                    <a:pt x="1234303" y="958681"/>
                  </a:lnTo>
                  <a:lnTo>
                    <a:pt x="1229809" y="982648"/>
                  </a:lnTo>
                  <a:lnTo>
                    <a:pt x="1226814" y="994632"/>
                  </a:lnTo>
                  <a:lnTo>
                    <a:pt x="1222320" y="1006615"/>
                  </a:lnTo>
                  <a:lnTo>
                    <a:pt x="1217826" y="1017101"/>
                  </a:lnTo>
                  <a:lnTo>
                    <a:pt x="1211834" y="1029085"/>
                  </a:lnTo>
                  <a:lnTo>
                    <a:pt x="1196855" y="1050056"/>
                  </a:lnTo>
                  <a:lnTo>
                    <a:pt x="1181875" y="1068031"/>
                  </a:lnTo>
                  <a:lnTo>
                    <a:pt x="1163900" y="1083010"/>
                  </a:lnTo>
                  <a:lnTo>
                    <a:pt x="1147423" y="1096492"/>
                  </a:lnTo>
                  <a:lnTo>
                    <a:pt x="1129447" y="1106977"/>
                  </a:lnTo>
                  <a:lnTo>
                    <a:pt x="1109974" y="1117463"/>
                  </a:lnTo>
                  <a:lnTo>
                    <a:pt x="1091999" y="1124953"/>
                  </a:lnTo>
                  <a:lnTo>
                    <a:pt x="1075522" y="1130944"/>
                  </a:lnTo>
                  <a:lnTo>
                    <a:pt x="1059044" y="1135438"/>
                  </a:lnTo>
                  <a:lnTo>
                    <a:pt x="1042567" y="1138434"/>
                  </a:lnTo>
                  <a:lnTo>
                    <a:pt x="1017102" y="1142928"/>
                  </a:lnTo>
                  <a:lnTo>
                    <a:pt x="999127" y="1144426"/>
                  </a:lnTo>
                  <a:lnTo>
                    <a:pt x="993135" y="1144426"/>
                  </a:lnTo>
                  <a:lnTo>
                    <a:pt x="795407" y="1144426"/>
                  </a:lnTo>
                  <a:lnTo>
                    <a:pt x="793909" y="1211833"/>
                  </a:lnTo>
                  <a:lnTo>
                    <a:pt x="662090" y="1080015"/>
                  </a:lnTo>
                  <a:lnTo>
                    <a:pt x="799901" y="951192"/>
                  </a:lnTo>
                  <a:lnTo>
                    <a:pt x="798403" y="1021595"/>
                  </a:lnTo>
                  <a:lnTo>
                    <a:pt x="1008114" y="1024591"/>
                  </a:lnTo>
                  <a:lnTo>
                    <a:pt x="1017102" y="1021595"/>
                  </a:lnTo>
                  <a:lnTo>
                    <a:pt x="1039571" y="1012607"/>
                  </a:lnTo>
                  <a:lnTo>
                    <a:pt x="1054550" y="1006615"/>
                  </a:lnTo>
                  <a:lnTo>
                    <a:pt x="1068032" y="997628"/>
                  </a:lnTo>
                  <a:lnTo>
                    <a:pt x="1083011" y="985644"/>
                  </a:lnTo>
                  <a:lnTo>
                    <a:pt x="1094995" y="973661"/>
                  </a:lnTo>
                  <a:lnTo>
                    <a:pt x="1099489" y="966171"/>
                  </a:lnTo>
                  <a:lnTo>
                    <a:pt x="1103982" y="957183"/>
                  </a:lnTo>
                  <a:lnTo>
                    <a:pt x="1106978" y="948196"/>
                  </a:lnTo>
                  <a:lnTo>
                    <a:pt x="1108476" y="939208"/>
                  </a:lnTo>
                  <a:lnTo>
                    <a:pt x="1109974" y="921233"/>
                  </a:lnTo>
                  <a:lnTo>
                    <a:pt x="1108476" y="903258"/>
                  </a:lnTo>
                  <a:lnTo>
                    <a:pt x="1105480" y="886780"/>
                  </a:lnTo>
                  <a:lnTo>
                    <a:pt x="1102485" y="873299"/>
                  </a:lnTo>
                  <a:lnTo>
                    <a:pt x="1099489" y="861315"/>
                  </a:lnTo>
                  <a:lnTo>
                    <a:pt x="933217" y="572213"/>
                  </a:lnTo>
                  <a:close/>
                  <a:moveTo>
                    <a:pt x="617152" y="0"/>
                  </a:moveTo>
                  <a:lnTo>
                    <a:pt x="642617" y="2996"/>
                  </a:lnTo>
                  <a:lnTo>
                    <a:pt x="665086" y="7489"/>
                  </a:lnTo>
                  <a:lnTo>
                    <a:pt x="687555" y="13481"/>
                  </a:lnTo>
                  <a:lnTo>
                    <a:pt x="708526" y="22469"/>
                  </a:lnTo>
                  <a:lnTo>
                    <a:pt x="728000" y="32954"/>
                  </a:lnTo>
                  <a:lnTo>
                    <a:pt x="744477" y="43440"/>
                  </a:lnTo>
                  <a:lnTo>
                    <a:pt x="760954" y="55424"/>
                  </a:lnTo>
                  <a:lnTo>
                    <a:pt x="774436" y="67407"/>
                  </a:lnTo>
                  <a:lnTo>
                    <a:pt x="787917" y="79391"/>
                  </a:lnTo>
                  <a:lnTo>
                    <a:pt x="798403" y="91374"/>
                  </a:lnTo>
                  <a:lnTo>
                    <a:pt x="814880" y="112345"/>
                  </a:lnTo>
                  <a:lnTo>
                    <a:pt x="825366" y="127325"/>
                  </a:lnTo>
                  <a:lnTo>
                    <a:pt x="828362" y="131818"/>
                  </a:lnTo>
                  <a:lnTo>
                    <a:pt x="928724" y="304082"/>
                  </a:lnTo>
                  <a:lnTo>
                    <a:pt x="988641" y="271127"/>
                  </a:lnTo>
                  <a:lnTo>
                    <a:pt x="940707" y="453876"/>
                  </a:lnTo>
                  <a:lnTo>
                    <a:pt x="759456" y="399950"/>
                  </a:lnTo>
                  <a:lnTo>
                    <a:pt x="820872" y="365497"/>
                  </a:lnTo>
                  <a:lnTo>
                    <a:pt x="716016" y="179753"/>
                  </a:lnTo>
                  <a:lnTo>
                    <a:pt x="710024" y="173761"/>
                  </a:lnTo>
                  <a:lnTo>
                    <a:pt x="690551" y="157283"/>
                  </a:lnTo>
                  <a:lnTo>
                    <a:pt x="677070" y="149794"/>
                  </a:lnTo>
                  <a:lnTo>
                    <a:pt x="662090" y="140806"/>
                  </a:lnTo>
                  <a:lnTo>
                    <a:pt x="645613" y="134814"/>
                  </a:lnTo>
                  <a:lnTo>
                    <a:pt x="627638" y="130321"/>
                  </a:lnTo>
                  <a:lnTo>
                    <a:pt x="618650" y="130321"/>
                  </a:lnTo>
                  <a:lnTo>
                    <a:pt x="609662" y="130321"/>
                  </a:lnTo>
                  <a:lnTo>
                    <a:pt x="600675" y="133316"/>
                  </a:lnTo>
                  <a:lnTo>
                    <a:pt x="591687" y="134814"/>
                  </a:lnTo>
                  <a:lnTo>
                    <a:pt x="575210" y="143802"/>
                  </a:lnTo>
                  <a:lnTo>
                    <a:pt x="560230" y="154288"/>
                  </a:lnTo>
                  <a:lnTo>
                    <a:pt x="546749" y="164773"/>
                  </a:lnTo>
                  <a:lnTo>
                    <a:pt x="536263" y="173761"/>
                  </a:lnTo>
                  <a:lnTo>
                    <a:pt x="528774" y="182748"/>
                  </a:lnTo>
                  <a:lnTo>
                    <a:pt x="361004" y="476345"/>
                  </a:lnTo>
                  <a:lnTo>
                    <a:pt x="259144" y="416427"/>
                  </a:lnTo>
                  <a:lnTo>
                    <a:pt x="393959" y="179753"/>
                  </a:lnTo>
                  <a:lnTo>
                    <a:pt x="398453" y="170765"/>
                  </a:lnTo>
                  <a:lnTo>
                    <a:pt x="410436" y="151292"/>
                  </a:lnTo>
                  <a:lnTo>
                    <a:pt x="428412" y="121333"/>
                  </a:lnTo>
                  <a:lnTo>
                    <a:pt x="440395" y="106354"/>
                  </a:lnTo>
                  <a:lnTo>
                    <a:pt x="453877" y="88378"/>
                  </a:lnTo>
                  <a:lnTo>
                    <a:pt x="468856" y="71901"/>
                  </a:lnTo>
                  <a:lnTo>
                    <a:pt x="485333" y="55424"/>
                  </a:lnTo>
                  <a:lnTo>
                    <a:pt x="503309" y="40444"/>
                  </a:lnTo>
                  <a:lnTo>
                    <a:pt x="522782" y="26963"/>
                  </a:lnTo>
                  <a:lnTo>
                    <a:pt x="545251" y="16477"/>
                  </a:lnTo>
                  <a:lnTo>
                    <a:pt x="567720" y="7489"/>
                  </a:lnTo>
                  <a:lnTo>
                    <a:pt x="579703" y="4494"/>
                  </a:lnTo>
                  <a:lnTo>
                    <a:pt x="591687" y="1498"/>
                  </a:lnTo>
                  <a:lnTo>
                    <a:pt x="603671" y="1498"/>
                  </a:lnTo>
                  <a:close/>
                </a:path>
              </a:pathLst>
            </a:custGeom>
            <a:solidFill>
              <a:srgbClr val="00660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4" name="フリーフォーム: 図形 23"/>
            <p:cNvSpPr/>
            <p:nvPr/>
          </p:nvSpPr>
          <p:spPr bwMode="auto">
            <a:xfrm flipV="1">
              <a:off x="7113240" y="1230780"/>
              <a:ext cx="349484" cy="287424"/>
            </a:xfrm>
            <a:custGeom>
              <a:avLst/>
              <a:gdLst>
                <a:gd name="connsiteX0" fmla="*/ 188117 w 420907"/>
                <a:gd name="connsiteY0" fmla="*/ 346164 h 346164"/>
                <a:gd name="connsiteX1" fmla="*/ 313729 w 420907"/>
                <a:gd name="connsiteY1" fmla="*/ 346164 h 346164"/>
                <a:gd name="connsiteX2" fmla="*/ 420907 w 420907"/>
                <a:gd name="connsiteY2" fmla="*/ 238986 h 346164"/>
                <a:gd name="connsiteX3" fmla="*/ 390981 w 420907"/>
                <a:gd name="connsiteY3" fmla="*/ 143300 h 346164"/>
                <a:gd name="connsiteX4" fmla="*/ 0 w 420907"/>
                <a:gd name="connsiteY4" fmla="*/ 346164 h 346164"/>
                <a:gd name="connsiteX5" fmla="*/ 131144 w 420907"/>
                <a:gd name="connsiteY5" fmla="*/ 346164 h 346164"/>
                <a:gd name="connsiteX6" fmla="*/ 377406 w 420907"/>
                <a:gd name="connsiteY6" fmla="*/ 99899 h 346164"/>
                <a:gd name="connsiteX7" fmla="*/ 346162 w 420907"/>
                <a:gd name="connsiteY7" fmla="*/ 0 h 3461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0907" h="346164">
                  <a:moveTo>
                    <a:pt x="188117" y="346164"/>
                  </a:moveTo>
                  <a:lnTo>
                    <a:pt x="313729" y="346164"/>
                  </a:lnTo>
                  <a:lnTo>
                    <a:pt x="420907" y="238986"/>
                  </a:lnTo>
                  <a:lnTo>
                    <a:pt x="390981" y="143300"/>
                  </a:lnTo>
                  <a:close/>
                  <a:moveTo>
                    <a:pt x="0" y="346164"/>
                  </a:moveTo>
                  <a:lnTo>
                    <a:pt x="131144" y="346164"/>
                  </a:lnTo>
                  <a:lnTo>
                    <a:pt x="377406" y="99899"/>
                  </a:lnTo>
                  <a:lnTo>
                    <a:pt x="346162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25" name="グループ化 24"/>
          <p:cNvGrpSpPr/>
          <p:nvPr/>
        </p:nvGrpSpPr>
        <p:grpSpPr>
          <a:xfrm>
            <a:off x="8131086" y="842583"/>
            <a:ext cx="1148402" cy="1567478"/>
            <a:chOff x="8131086" y="842583"/>
            <a:chExt cx="1148402" cy="1567478"/>
          </a:xfrm>
        </p:grpSpPr>
        <p:sp>
          <p:nvSpPr>
            <p:cNvPr id="26" name="台形 25"/>
            <p:cNvSpPr/>
            <p:nvPr/>
          </p:nvSpPr>
          <p:spPr bwMode="auto">
            <a:xfrm>
              <a:off x="8131086" y="932590"/>
              <a:ext cx="1148402" cy="450051"/>
            </a:xfrm>
            <a:prstGeom prst="trapezoid">
              <a:avLst>
                <a:gd name="adj" fmla="val 15872"/>
              </a:avLst>
            </a:prstGeom>
            <a:gradFill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7" name="台形 26"/>
            <p:cNvSpPr/>
            <p:nvPr/>
          </p:nvSpPr>
          <p:spPr bwMode="auto">
            <a:xfrm>
              <a:off x="8210526" y="842583"/>
              <a:ext cx="989522" cy="90008"/>
            </a:xfrm>
            <a:prstGeom prst="trapezoid">
              <a:avLst>
                <a:gd name="adj" fmla="val 213938"/>
              </a:avLst>
            </a:prstGeom>
            <a:gradFill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8" name="フリーフォーム: 図形 27"/>
            <p:cNvSpPr/>
            <p:nvPr/>
          </p:nvSpPr>
          <p:spPr bwMode="auto">
            <a:xfrm>
              <a:off x="8212907" y="977596"/>
              <a:ext cx="984760" cy="419726"/>
            </a:xfrm>
            <a:custGeom>
              <a:avLst/>
              <a:gdLst>
                <a:gd name="connsiteX0" fmla="*/ 105607 w 984760"/>
                <a:gd name="connsiteY0" fmla="*/ 0 h 419726"/>
                <a:gd name="connsiteX1" fmla="*/ 879153 w 984760"/>
                <a:gd name="connsiteY1" fmla="*/ 0 h 419726"/>
                <a:gd name="connsiteX2" fmla="*/ 929037 w 984760"/>
                <a:gd name="connsiteY2" fmla="*/ 49884 h 419726"/>
                <a:gd name="connsiteX3" fmla="*/ 926884 w 984760"/>
                <a:gd name="connsiteY3" fmla="*/ 55083 h 419726"/>
                <a:gd name="connsiteX4" fmla="*/ 984760 w 984760"/>
                <a:gd name="connsiteY4" fmla="*/ 419726 h 419726"/>
                <a:gd name="connsiteX5" fmla="*/ 0 w 984760"/>
                <a:gd name="connsiteY5" fmla="*/ 419726 h 419726"/>
                <a:gd name="connsiteX6" fmla="*/ 57877 w 984760"/>
                <a:gd name="connsiteY6" fmla="*/ 55083 h 419726"/>
                <a:gd name="connsiteX7" fmla="*/ 55723 w 984760"/>
                <a:gd name="connsiteY7" fmla="*/ 49884 h 419726"/>
                <a:gd name="connsiteX8" fmla="*/ 105607 w 984760"/>
                <a:gd name="connsiteY8" fmla="*/ 0 h 419726"/>
                <a:gd name="connsiteX0" fmla="*/ 105607 w 984760"/>
                <a:gd name="connsiteY0" fmla="*/ 0 h 419726"/>
                <a:gd name="connsiteX1" fmla="*/ 879153 w 984760"/>
                <a:gd name="connsiteY1" fmla="*/ 0 h 419726"/>
                <a:gd name="connsiteX2" fmla="*/ 929037 w 984760"/>
                <a:gd name="connsiteY2" fmla="*/ 49884 h 419726"/>
                <a:gd name="connsiteX3" fmla="*/ 926884 w 984760"/>
                <a:gd name="connsiteY3" fmla="*/ 55083 h 419726"/>
                <a:gd name="connsiteX4" fmla="*/ 984760 w 984760"/>
                <a:gd name="connsiteY4" fmla="*/ 419726 h 419726"/>
                <a:gd name="connsiteX5" fmla="*/ 0 w 984760"/>
                <a:gd name="connsiteY5" fmla="*/ 419726 h 419726"/>
                <a:gd name="connsiteX6" fmla="*/ 55723 w 984760"/>
                <a:gd name="connsiteY6" fmla="*/ 49884 h 419726"/>
                <a:gd name="connsiteX7" fmla="*/ 105607 w 984760"/>
                <a:gd name="connsiteY7" fmla="*/ 0 h 419726"/>
                <a:gd name="connsiteX0" fmla="*/ 105607 w 984760"/>
                <a:gd name="connsiteY0" fmla="*/ 0 h 419726"/>
                <a:gd name="connsiteX1" fmla="*/ 879153 w 984760"/>
                <a:gd name="connsiteY1" fmla="*/ 0 h 419726"/>
                <a:gd name="connsiteX2" fmla="*/ 929037 w 984760"/>
                <a:gd name="connsiteY2" fmla="*/ 49884 h 419726"/>
                <a:gd name="connsiteX3" fmla="*/ 984760 w 984760"/>
                <a:gd name="connsiteY3" fmla="*/ 419726 h 419726"/>
                <a:gd name="connsiteX4" fmla="*/ 0 w 984760"/>
                <a:gd name="connsiteY4" fmla="*/ 419726 h 419726"/>
                <a:gd name="connsiteX5" fmla="*/ 55723 w 984760"/>
                <a:gd name="connsiteY5" fmla="*/ 49884 h 419726"/>
                <a:gd name="connsiteX6" fmla="*/ 105607 w 984760"/>
                <a:gd name="connsiteY6" fmla="*/ 0 h 419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84760" h="419726">
                  <a:moveTo>
                    <a:pt x="105607" y="0"/>
                  </a:moveTo>
                  <a:lnTo>
                    <a:pt x="879153" y="0"/>
                  </a:lnTo>
                  <a:cubicBezTo>
                    <a:pt x="906703" y="0"/>
                    <a:pt x="929037" y="22334"/>
                    <a:pt x="929037" y="49884"/>
                  </a:cubicBezTo>
                  <a:lnTo>
                    <a:pt x="984760" y="419726"/>
                  </a:lnTo>
                  <a:lnTo>
                    <a:pt x="0" y="419726"/>
                  </a:lnTo>
                  <a:lnTo>
                    <a:pt x="55723" y="49884"/>
                  </a:lnTo>
                  <a:cubicBezTo>
                    <a:pt x="55723" y="22334"/>
                    <a:pt x="78057" y="0"/>
                    <a:pt x="105607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540000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9" name="台形 28"/>
            <p:cNvSpPr/>
            <p:nvPr/>
          </p:nvSpPr>
          <p:spPr bwMode="auto">
            <a:xfrm flipV="1">
              <a:off x="8131086" y="1382640"/>
              <a:ext cx="1148402" cy="1027421"/>
            </a:xfrm>
            <a:prstGeom prst="trapezoid">
              <a:avLst>
                <a:gd name="adj" fmla="val 20502"/>
              </a:avLst>
            </a:prstGeom>
            <a:gradFill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" name="テキスト ボックス 29"/>
            <p:cNvSpPr txBox="1"/>
            <p:nvPr/>
          </p:nvSpPr>
          <p:spPr>
            <a:xfrm>
              <a:off x="8393881" y="1069426"/>
              <a:ext cx="622812" cy="236066"/>
            </a:xfrm>
            <a:prstGeom prst="rect">
              <a:avLst/>
            </a:prstGeom>
            <a:noFill/>
          </p:spPr>
          <p:txBody>
            <a:bodyPr wrap="none" rtlCol="0">
              <a:prstTxWarp prst="textFadeUp">
                <a:avLst>
                  <a:gd name="adj" fmla="val 6682"/>
                </a:avLst>
              </a:prstTxWarp>
              <a:spAutoFit/>
            </a:bodyPr>
            <a:lstStyle/>
            <a:p>
              <a:r>
                <a:rPr kumimoji="1" lang="en-US" altLang="ja-JP" b="1" dirty="0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PUSH</a:t>
              </a:r>
              <a:endParaRPr kumimoji="1" lang="ja-JP" altLang="en-US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grpSp>
          <p:nvGrpSpPr>
            <p:cNvPr id="31" name="グループ化 30"/>
            <p:cNvGrpSpPr/>
            <p:nvPr/>
          </p:nvGrpSpPr>
          <p:grpSpPr>
            <a:xfrm>
              <a:off x="8423650" y="1649217"/>
              <a:ext cx="561292" cy="519978"/>
              <a:chOff x="7850031" y="617802"/>
              <a:chExt cx="1611880" cy="1493236"/>
            </a:xfrm>
          </p:grpSpPr>
          <p:sp>
            <p:nvSpPr>
              <p:cNvPr id="32" name="Freeform 7"/>
              <p:cNvSpPr>
                <a:spLocks noEditPoints="1"/>
              </p:cNvSpPr>
              <p:nvPr/>
            </p:nvSpPr>
            <p:spPr bwMode="auto">
              <a:xfrm>
                <a:off x="7850031" y="1128277"/>
                <a:ext cx="812311" cy="808359"/>
              </a:xfrm>
              <a:custGeom>
                <a:avLst/>
                <a:gdLst>
                  <a:gd name="T0" fmla="*/ 736 w 1530"/>
                  <a:gd name="T1" fmla="*/ 708 h 1270"/>
                  <a:gd name="T2" fmla="*/ 884 w 1530"/>
                  <a:gd name="T3" fmla="*/ 486 h 1270"/>
                  <a:gd name="T4" fmla="*/ 1148 w 1530"/>
                  <a:gd name="T5" fmla="*/ 614 h 1270"/>
                  <a:gd name="T6" fmla="*/ 1218 w 1530"/>
                  <a:gd name="T7" fmla="*/ 546 h 1270"/>
                  <a:gd name="T8" fmla="*/ 830 w 1530"/>
                  <a:gd name="T9" fmla="*/ 0 h 1270"/>
                  <a:gd name="T10" fmla="*/ 32 w 1530"/>
                  <a:gd name="T11" fmla="*/ 0 h 1270"/>
                  <a:gd name="T12" fmla="*/ 0 w 1530"/>
                  <a:gd name="T13" fmla="*/ 86 h 1270"/>
                  <a:gd name="T14" fmla="*/ 262 w 1530"/>
                  <a:gd name="T15" fmla="*/ 208 h 1270"/>
                  <a:gd name="T16" fmla="*/ 58 w 1530"/>
                  <a:gd name="T17" fmla="*/ 510 h 1270"/>
                  <a:gd name="T18" fmla="*/ 524 w 1530"/>
                  <a:gd name="T19" fmla="*/ 1164 h 1270"/>
                  <a:gd name="T20" fmla="*/ 524 w 1530"/>
                  <a:gd name="T21" fmla="*/ 1164 h 1270"/>
                  <a:gd name="T22" fmla="*/ 528 w 1530"/>
                  <a:gd name="T23" fmla="*/ 1170 h 1270"/>
                  <a:gd name="T24" fmla="*/ 542 w 1530"/>
                  <a:gd name="T25" fmla="*/ 1184 h 1270"/>
                  <a:gd name="T26" fmla="*/ 552 w 1530"/>
                  <a:gd name="T27" fmla="*/ 1194 h 1270"/>
                  <a:gd name="T28" fmla="*/ 566 w 1530"/>
                  <a:gd name="T29" fmla="*/ 1204 h 1270"/>
                  <a:gd name="T30" fmla="*/ 582 w 1530"/>
                  <a:gd name="T31" fmla="*/ 1216 h 1270"/>
                  <a:gd name="T32" fmla="*/ 600 w 1530"/>
                  <a:gd name="T33" fmla="*/ 1226 h 1270"/>
                  <a:gd name="T34" fmla="*/ 600 w 1530"/>
                  <a:gd name="T35" fmla="*/ 1226 h 1270"/>
                  <a:gd name="T36" fmla="*/ 636 w 1530"/>
                  <a:gd name="T37" fmla="*/ 1244 h 1270"/>
                  <a:gd name="T38" fmla="*/ 662 w 1530"/>
                  <a:gd name="T39" fmla="*/ 1254 h 1270"/>
                  <a:gd name="T40" fmla="*/ 682 w 1530"/>
                  <a:gd name="T41" fmla="*/ 1260 h 1270"/>
                  <a:gd name="T42" fmla="*/ 702 w 1530"/>
                  <a:gd name="T43" fmla="*/ 1266 h 1270"/>
                  <a:gd name="T44" fmla="*/ 702 w 1530"/>
                  <a:gd name="T45" fmla="*/ 1266 h 1270"/>
                  <a:gd name="T46" fmla="*/ 724 w 1530"/>
                  <a:gd name="T47" fmla="*/ 1268 h 1270"/>
                  <a:gd name="T48" fmla="*/ 742 w 1530"/>
                  <a:gd name="T49" fmla="*/ 1270 h 1270"/>
                  <a:gd name="T50" fmla="*/ 762 w 1530"/>
                  <a:gd name="T51" fmla="*/ 1270 h 1270"/>
                  <a:gd name="T52" fmla="*/ 1530 w 1530"/>
                  <a:gd name="T53" fmla="*/ 1270 h 1270"/>
                  <a:gd name="T54" fmla="*/ 1530 w 1530"/>
                  <a:gd name="T55" fmla="*/ 708 h 1270"/>
                  <a:gd name="T56" fmla="*/ 736 w 1530"/>
                  <a:gd name="T57" fmla="*/ 708 h 1270"/>
                  <a:gd name="T58" fmla="*/ 468 w 1530"/>
                  <a:gd name="T59" fmla="*/ 902 h 1270"/>
                  <a:gd name="T60" fmla="*/ 178 w 1530"/>
                  <a:gd name="T61" fmla="*/ 506 h 1270"/>
                  <a:gd name="T62" fmla="*/ 412 w 1530"/>
                  <a:gd name="T63" fmla="*/ 186 h 1270"/>
                  <a:gd name="T64" fmla="*/ 260 w 1530"/>
                  <a:gd name="T65" fmla="*/ 98 h 1270"/>
                  <a:gd name="T66" fmla="*/ 766 w 1530"/>
                  <a:gd name="T67" fmla="*/ 98 h 1270"/>
                  <a:gd name="T68" fmla="*/ 1020 w 1530"/>
                  <a:gd name="T69" fmla="*/ 456 h 1270"/>
                  <a:gd name="T70" fmla="*/ 844 w 1530"/>
                  <a:gd name="T71" fmla="*/ 386 h 1270"/>
                  <a:gd name="T72" fmla="*/ 468 w 1530"/>
                  <a:gd name="T73" fmla="*/ 902 h 1270"/>
                  <a:gd name="T74" fmla="*/ 1430 w 1530"/>
                  <a:gd name="T75" fmla="*/ 1186 h 1270"/>
                  <a:gd name="T76" fmla="*/ 766 w 1530"/>
                  <a:gd name="T77" fmla="*/ 1186 h 1270"/>
                  <a:gd name="T78" fmla="*/ 766 w 1530"/>
                  <a:gd name="T79" fmla="*/ 1186 h 1270"/>
                  <a:gd name="T80" fmla="*/ 752 w 1530"/>
                  <a:gd name="T81" fmla="*/ 1186 h 1270"/>
                  <a:gd name="T82" fmla="*/ 718 w 1530"/>
                  <a:gd name="T83" fmla="*/ 1184 h 1270"/>
                  <a:gd name="T84" fmla="*/ 718 w 1530"/>
                  <a:gd name="T85" fmla="*/ 1184 h 1270"/>
                  <a:gd name="T86" fmla="*/ 700 w 1530"/>
                  <a:gd name="T87" fmla="*/ 1180 h 1270"/>
                  <a:gd name="T88" fmla="*/ 680 w 1530"/>
                  <a:gd name="T89" fmla="*/ 1172 h 1270"/>
                  <a:gd name="T90" fmla="*/ 660 w 1530"/>
                  <a:gd name="T91" fmla="*/ 1162 h 1270"/>
                  <a:gd name="T92" fmla="*/ 642 w 1530"/>
                  <a:gd name="T93" fmla="*/ 1148 h 1270"/>
                  <a:gd name="T94" fmla="*/ 642 w 1530"/>
                  <a:gd name="T95" fmla="*/ 1148 h 1270"/>
                  <a:gd name="T96" fmla="*/ 628 w 1530"/>
                  <a:gd name="T97" fmla="*/ 1132 h 1270"/>
                  <a:gd name="T98" fmla="*/ 616 w 1530"/>
                  <a:gd name="T99" fmla="*/ 1118 h 1270"/>
                  <a:gd name="T100" fmla="*/ 606 w 1530"/>
                  <a:gd name="T101" fmla="*/ 1104 h 1270"/>
                  <a:gd name="T102" fmla="*/ 528 w 1530"/>
                  <a:gd name="T103" fmla="*/ 992 h 1270"/>
                  <a:gd name="T104" fmla="*/ 672 w 1530"/>
                  <a:gd name="T105" fmla="*/ 794 h 1270"/>
                  <a:gd name="T106" fmla="*/ 1430 w 1530"/>
                  <a:gd name="T107" fmla="*/ 794 h 1270"/>
                  <a:gd name="T108" fmla="*/ 1430 w 1530"/>
                  <a:gd name="T109" fmla="*/ 1186 h 1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530" h="1270">
                    <a:moveTo>
                      <a:pt x="736" y="708"/>
                    </a:moveTo>
                    <a:lnTo>
                      <a:pt x="884" y="486"/>
                    </a:lnTo>
                    <a:lnTo>
                      <a:pt x="1148" y="614"/>
                    </a:lnTo>
                    <a:lnTo>
                      <a:pt x="1218" y="546"/>
                    </a:lnTo>
                    <a:lnTo>
                      <a:pt x="830" y="0"/>
                    </a:lnTo>
                    <a:lnTo>
                      <a:pt x="32" y="0"/>
                    </a:lnTo>
                    <a:lnTo>
                      <a:pt x="0" y="86"/>
                    </a:lnTo>
                    <a:lnTo>
                      <a:pt x="262" y="208"/>
                    </a:lnTo>
                    <a:lnTo>
                      <a:pt x="58" y="510"/>
                    </a:lnTo>
                    <a:lnTo>
                      <a:pt x="524" y="1164"/>
                    </a:lnTo>
                    <a:lnTo>
                      <a:pt x="524" y="1164"/>
                    </a:lnTo>
                    <a:lnTo>
                      <a:pt x="528" y="1170"/>
                    </a:lnTo>
                    <a:lnTo>
                      <a:pt x="542" y="1184"/>
                    </a:lnTo>
                    <a:lnTo>
                      <a:pt x="552" y="1194"/>
                    </a:lnTo>
                    <a:lnTo>
                      <a:pt x="566" y="1204"/>
                    </a:lnTo>
                    <a:lnTo>
                      <a:pt x="582" y="1216"/>
                    </a:lnTo>
                    <a:lnTo>
                      <a:pt x="600" y="1226"/>
                    </a:lnTo>
                    <a:lnTo>
                      <a:pt x="600" y="1226"/>
                    </a:lnTo>
                    <a:lnTo>
                      <a:pt x="636" y="1244"/>
                    </a:lnTo>
                    <a:lnTo>
                      <a:pt x="662" y="1254"/>
                    </a:lnTo>
                    <a:lnTo>
                      <a:pt x="682" y="1260"/>
                    </a:lnTo>
                    <a:lnTo>
                      <a:pt x="702" y="1266"/>
                    </a:lnTo>
                    <a:lnTo>
                      <a:pt x="702" y="1266"/>
                    </a:lnTo>
                    <a:lnTo>
                      <a:pt x="724" y="1268"/>
                    </a:lnTo>
                    <a:lnTo>
                      <a:pt x="742" y="1270"/>
                    </a:lnTo>
                    <a:lnTo>
                      <a:pt x="762" y="1270"/>
                    </a:lnTo>
                    <a:lnTo>
                      <a:pt x="1530" y="1270"/>
                    </a:lnTo>
                    <a:lnTo>
                      <a:pt x="1530" y="708"/>
                    </a:lnTo>
                    <a:lnTo>
                      <a:pt x="736" y="708"/>
                    </a:lnTo>
                    <a:close/>
                    <a:moveTo>
                      <a:pt x="468" y="902"/>
                    </a:moveTo>
                    <a:lnTo>
                      <a:pt x="178" y="506"/>
                    </a:lnTo>
                    <a:lnTo>
                      <a:pt x="412" y="186"/>
                    </a:lnTo>
                    <a:lnTo>
                      <a:pt x="260" y="98"/>
                    </a:lnTo>
                    <a:lnTo>
                      <a:pt x="766" y="98"/>
                    </a:lnTo>
                    <a:lnTo>
                      <a:pt x="1020" y="456"/>
                    </a:lnTo>
                    <a:lnTo>
                      <a:pt x="844" y="386"/>
                    </a:lnTo>
                    <a:lnTo>
                      <a:pt x="468" y="902"/>
                    </a:lnTo>
                    <a:close/>
                    <a:moveTo>
                      <a:pt x="1430" y="1186"/>
                    </a:moveTo>
                    <a:lnTo>
                      <a:pt x="766" y="1186"/>
                    </a:lnTo>
                    <a:lnTo>
                      <a:pt x="766" y="1186"/>
                    </a:lnTo>
                    <a:lnTo>
                      <a:pt x="752" y="1186"/>
                    </a:lnTo>
                    <a:lnTo>
                      <a:pt x="718" y="1184"/>
                    </a:lnTo>
                    <a:lnTo>
                      <a:pt x="718" y="1184"/>
                    </a:lnTo>
                    <a:lnTo>
                      <a:pt x="700" y="1180"/>
                    </a:lnTo>
                    <a:lnTo>
                      <a:pt x="680" y="1172"/>
                    </a:lnTo>
                    <a:lnTo>
                      <a:pt x="660" y="1162"/>
                    </a:lnTo>
                    <a:lnTo>
                      <a:pt x="642" y="1148"/>
                    </a:lnTo>
                    <a:lnTo>
                      <a:pt x="642" y="1148"/>
                    </a:lnTo>
                    <a:lnTo>
                      <a:pt x="628" y="1132"/>
                    </a:lnTo>
                    <a:lnTo>
                      <a:pt x="616" y="1118"/>
                    </a:lnTo>
                    <a:lnTo>
                      <a:pt x="606" y="1104"/>
                    </a:lnTo>
                    <a:lnTo>
                      <a:pt x="528" y="992"/>
                    </a:lnTo>
                    <a:lnTo>
                      <a:pt x="672" y="794"/>
                    </a:lnTo>
                    <a:lnTo>
                      <a:pt x="1430" y="794"/>
                    </a:lnTo>
                    <a:lnTo>
                      <a:pt x="1430" y="118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dirty="0"/>
              </a:p>
            </p:txBody>
          </p:sp>
          <p:sp>
            <p:nvSpPr>
              <p:cNvPr id="33" name="Freeform 8"/>
              <p:cNvSpPr>
                <a:spLocks noEditPoints="1"/>
              </p:cNvSpPr>
              <p:nvPr/>
            </p:nvSpPr>
            <p:spPr bwMode="auto">
              <a:xfrm>
                <a:off x="8147347" y="617802"/>
                <a:ext cx="1127679" cy="574126"/>
              </a:xfrm>
              <a:custGeom>
                <a:avLst/>
                <a:gdLst>
                  <a:gd name="T0" fmla="*/ 2048 w 2124"/>
                  <a:gd name="T1" fmla="*/ 158 h 902"/>
                  <a:gd name="T2" fmla="*/ 1794 w 2124"/>
                  <a:gd name="T3" fmla="*/ 272 h 902"/>
                  <a:gd name="T4" fmla="*/ 1564 w 2124"/>
                  <a:gd name="T5" fmla="*/ 0 h 902"/>
                  <a:gd name="T6" fmla="*/ 624 w 2124"/>
                  <a:gd name="T7" fmla="*/ 0 h 902"/>
                  <a:gd name="T8" fmla="*/ 624 w 2124"/>
                  <a:gd name="T9" fmla="*/ 0 h 902"/>
                  <a:gd name="T10" fmla="*/ 608 w 2124"/>
                  <a:gd name="T11" fmla="*/ 0 h 902"/>
                  <a:gd name="T12" fmla="*/ 570 w 2124"/>
                  <a:gd name="T13" fmla="*/ 4 h 902"/>
                  <a:gd name="T14" fmla="*/ 546 w 2124"/>
                  <a:gd name="T15" fmla="*/ 8 h 902"/>
                  <a:gd name="T16" fmla="*/ 520 w 2124"/>
                  <a:gd name="T17" fmla="*/ 14 h 902"/>
                  <a:gd name="T18" fmla="*/ 492 w 2124"/>
                  <a:gd name="T19" fmla="*/ 24 h 902"/>
                  <a:gd name="T20" fmla="*/ 462 w 2124"/>
                  <a:gd name="T21" fmla="*/ 36 h 902"/>
                  <a:gd name="T22" fmla="*/ 462 w 2124"/>
                  <a:gd name="T23" fmla="*/ 36 h 902"/>
                  <a:gd name="T24" fmla="*/ 434 w 2124"/>
                  <a:gd name="T25" fmla="*/ 52 h 902"/>
                  <a:gd name="T26" fmla="*/ 410 w 2124"/>
                  <a:gd name="T27" fmla="*/ 70 h 902"/>
                  <a:gd name="T28" fmla="*/ 388 w 2124"/>
                  <a:gd name="T29" fmla="*/ 88 h 902"/>
                  <a:gd name="T30" fmla="*/ 372 w 2124"/>
                  <a:gd name="T31" fmla="*/ 106 h 902"/>
                  <a:gd name="T32" fmla="*/ 346 w 2124"/>
                  <a:gd name="T33" fmla="*/ 132 h 902"/>
                  <a:gd name="T34" fmla="*/ 338 w 2124"/>
                  <a:gd name="T35" fmla="*/ 144 h 902"/>
                  <a:gd name="T36" fmla="*/ 0 w 2124"/>
                  <a:gd name="T37" fmla="*/ 632 h 902"/>
                  <a:gd name="T38" fmla="*/ 612 w 2124"/>
                  <a:gd name="T39" fmla="*/ 902 h 902"/>
                  <a:gd name="T40" fmla="*/ 1010 w 2124"/>
                  <a:gd name="T41" fmla="*/ 360 h 902"/>
                  <a:gd name="T42" fmla="*/ 1156 w 2124"/>
                  <a:gd name="T43" fmla="*/ 566 h 902"/>
                  <a:gd name="T44" fmla="*/ 898 w 2124"/>
                  <a:gd name="T45" fmla="*/ 696 h 902"/>
                  <a:gd name="T46" fmla="*/ 924 w 2124"/>
                  <a:gd name="T47" fmla="*/ 768 h 902"/>
                  <a:gd name="T48" fmla="*/ 1720 w 2124"/>
                  <a:gd name="T49" fmla="*/ 768 h 902"/>
                  <a:gd name="T50" fmla="*/ 2124 w 2124"/>
                  <a:gd name="T51" fmla="*/ 216 h 902"/>
                  <a:gd name="T52" fmla="*/ 2048 w 2124"/>
                  <a:gd name="T53" fmla="*/ 158 h 902"/>
                  <a:gd name="T54" fmla="*/ 568 w 2124"/>
                  <a:gd name="T55" fmla="*/ 794 h 902"/>
                  <a:gd name="T56" fmla="*/ 140 w 2124"/>
                  <a:gd name="T57" fmla="*/ 596 h 902"/>
                  <a:gd name="T58" fmla="*/ 424 w 2124"/>
                  <a:gd name="T59" fmla="*/ 204 h 902"/>
                  <a:gd name="T60" fmla="*/ 424 w 2124"/>
                  <a:gd name="T61" fmla="*/ 204 h 902"/>
                  <a:gd name="T62" fmla="*/ 446 w 2124"/>
                  <a:gd name="T63" fmla="*/ 176 h 902"/>
                  <a:gd name="T64" fmla="*/ 470 w 2124"/>
                  <a:gd name="T65" fmla="*/ 148 h 902"/>
                  <a:gd name="T66" fmla="*/ 498 w 2124"/>
                  <a:gd name="T67" fmla="*/ 122 h 902"/>
                  <a:gd name="T68" fmla="*/ 498 w 2124"/>
                  <a:gd name="T69" fmla="*/ 122 h 902"/>
                  <a:gd name="T70" fmla="*/ 512 w 2124"/>
                  <a:gd name="T71" fmla="*/ 110 h 902"/>
                  <a:gd name="T72" fmla="*/ 526 w 2124"/>
                  <a:gd name="T73" fmla="*/ 100 h 902"/>
                  <a:gd name="T74" fmla="*/ 546 w 2124"/>
                  <a:gd name="T75" fmla="*/ 90 h 902"/>
                  <a:gd name="T76" fmla="*/ 564 w 2124"/>
                  <a:gd name="T77" fmla="*/ 84 h 902"/>
                  <a:gd name="T78" fmla="*/ 578 w 2124"/>
                  <a:gd name="T79" fmla="*/ 82 h 902"/>
                  <a:gd name="T80" fmla="*/ 578 w 2124"/>
                  <a:gd name="T81" fmla="*/ 82 h 902"/>
                  <a:gd name="T82" fmla="*/ 590 w 2124"/>
                  <a:gd name="T83" fmla="*/ 80 h 902"/>
                  <a:gd name="T84" fmla="*/ 618 w 2124"/>
                  <a:gd name="T85" fmla="*/ 80 h 902"/>
                  <a:gd name="T86" fmla="*/ 692 w 2124"/>
                  <a:gd name="T87" fmla="*/ 80 h 902"/>
                  <a:gd name="T88" fmla="*/ 796 w 2124"/>
                  <a:gd name="T89" fmla="*/ 82 h 902"/>
                  <a:gd name="T90" fmla="*/ 946 w 2124"/>
                  <a:gd name="T91" fmla="*/ 276 h 902"/>
                  <a:gd name="T92" fmla="*/ 568 w 2124"/>
                  <a:gd name="T93" fmla="*/ 794 h 902"/>
                  <a:gd name="T94" fmla="*/ 1670 w 2124"/>
                  <a:gd name="T95" fmla="*/ 694 h 902"/>
                  <a:gd name="T96" fmla="*/ 1110 w 2124"/>
                  <a:gd name="T97" fmla="*/ 694 h 902"/>
                  <a:gd name="T98" fmla="*/ 1308 w 2124"/>
                  <a:gd name="T99" fmla="*/ 604 h 902"/>
                  <a:gd name="T100" fmla="*/ 928 w 2124"/>
                  <a:gd name="T101" fmla="*/ 80 h 902"/>
                  <a:gd name="T102" fmla="*/ 1506 w 2124"/>
                  <a:gd name="T103" fmla="*/ 80 h 902"/>
                  <a:gd name="T104" fmla="*/ 1748 w 2124"/>
                  <a:gd name="T105" fmla="*/ 400 h 902"/>
                  <a:gd name="T106" fmla="*/ 1916 w 2124"/>
                  <a:gd name="T107" fmla="*/ 330 h 902"/>
                  <a:gd name="T108" fmla="*/ 1670 w 2124"/>
                  <a:gd name="T109" fmla="*/ 694 h 9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124" h="902">
                    <a:moveTo>
                      <a:pt x="2048" y="158"/>
                    </a:moveTo>
                    <a:lnTo>
                      <a:pt x="1794" y="272"/>
                    </a:lnTo>
                    <a:lnTo>
                      <a:pt x="1564" y="0"/>
                    </a:lnTo>
                    <a:lnTo>
                      <a:pt x="624" y="0"/>
                    </a:lnTo>
                    <a:lnTo>
                      <a:pt x="624" y="0"/>
                    </a:lnTo>
                    <a:lnTo>
                      <a:pt x="608" y="0"/>
                    </a:lnTo>
                    <a:lnTo>
                      <a:pt x="570" y="4"/>
                    </a:lnTo>
                    <a:lnTo>
                      <a:pt x="546" y="8"/>
                    </a:lnTo>
                    <a:lnTo>
                      <a:pt x="520" y="14"/>
                    </a:lnTo>
                    <a:lnTo>
                      <a:pt x="492" y="24"/>
                    </a:lnTo>
                    <a:lnTo>
                      <a:pt x="462" y="36"/>
                    </a:lnTo>
                    <a:lnTo>
                      <a:pt x="462" y="36"/>
                    </a:lnTo>
                    <a:lnTo>
                      <a:pt x="434" y="52"/>
                    </a:lnTo>
                    <a:lnTo>
                      <a:pt x="410" y="70"/>
                    </a:lnTo>
                    <a:lnTo>
                      <a:pt x="388" y="88"/>
                    </a:lnTo>
                    <a:lnTo>
                      <a:pt x="372" y="106"/>
                    </a:lnTo>
                    <a:lnTo>
                      <a:pt x="346" y="132"/>
                    </a:lnTo>
                    <a:lnTo>
                      <a:pt x="338" y="144"/>
                    </a:lnTo>
                    <a:lnTo>
                      <a:pt x="0" y="632"/>
                    </a:lnTo>
                    <a:lnTo>
                      <a:pt x="612" y="902"/>
                    </a:lnTo>
                    <a:lnTo>
                      <a:pt x="1010" y="360"/>
                    </a:lnTo>
                    <a:lnTo>
                      <a:pt x="1156" y="566"/>
                    </a:lnTo>
                    <a:lnTo>
                      <a:pt x="898" y="696"/>
                    </a:lnTo>
                    <a:lnTo>
                      <a:pt x="924" y="768"/>
                    </a:lnTo>
                    <a:lnTo>
                      <a:pt x="1720" y="768"/>
                    </a:lnTo>
                    <a:lnTo>
                      <a:pt x="2124" y="216"/>
                    </a:lnTo>
                    <a:lnTo>
                      <a:pt x="2048" y="158"/>
                    </a:lnTo>
                    <a:close/>
                    <a:moveTo>
                      <a:pt x="568" y="794"/>
                    </a:moveTo>
                    <a:lnTo>
                      <a:pt x="140" y="596"/>
                    </a:lnTo>
                    <a:lnTo>
                      <a:pt x="424" y="204"/>
                    </a:lnTo>
                    <a:lnTo>
                      <a:pt x="424" y="204"/>
                    </a:lnTo>
                    <a:lnTo>
                      <a:pt x="446" y="176"/>
                    </a:lnTo>
                    <a:lnTo>
                      <a:pt x="470" y="148"/>
                    </a:lnTo>
                    <a:lnTo>
                      <a:pt x="498" y="122"/>
                    </a:lnTo>
                    <a:lnTo>
                      <a:pt x="498" y="122"/>
                    </a:lnTo>
                    <a:lnTo>
                      <a:pt x="512" y="110"/>
                    </a:lnTo>
                    <a:lnTo>
                      <a:pt x="526" y="100"/>
                    </a:lnTo>
                    <a:lnTo>
                      <a:pt x="546" y="90"/>
                    </a:lnTo>
                    <a:lnTo>
                      <a:pt x="564" y="84"/>
                    </a:lnTo>
                    <a:lnTo>
                      <a:pt x="578" y="82"/>
                    </a:lnTo>
                    <a:lnTo>
                      <a:pt x="578" y="82"/>
                    </a:lnTo>
                    <a:lnTo>
                      <a:pt x="590" y="80"/>
                    </a:lnTo>
                    <a:lnTo>
                      <a:pt x="618" y="80"/>
                    </a:lnTo>
                    <a:lnTo>
                      <a:pt x="692" y="80"/>
                    </a:lnTo>
                    <a:lnTo>
                      <a:pt x="796" y="82"/>
                    </a:lnTo>
                    <a:lnTo>
                      <a:pt x="946" y="276"/>
                    </a:lnTo>
                    <a:lnTo>
                      <a:pt x="568" y="794"/>
                    </a:lnTo>
                    <a:close/>
                    <a:moveTo>
                      <a:pt x="1670" y="694"/>
                    </a:moveTo>
                    <a:lnTo>
                      <a:pt x="1110" y="694"/>
                    </a:lnTo>
                    <a:lnTo>
                      <a:pt x="1308" y="604"/>
                    </a:lnTo>
                    <a:lnTo>
                      <a:pt x="928" y="80"/>
                    </a:lnTo>
                    <a:lnTo>
                      <a:pt x="1506" y="80"/>
                    </a:lnTo>
                    <a:lnTo>
                      <a:pt x="1748" y="400"/>
                    </a:lnTo>
                    <a:lnTo>
                      <a:pt x="1916" y="330"/>
                    </a:lnTo>
                    <a:lnTo>
                      <a:pt x="1670" y="69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dirty="0"/>
              </a:p>
            </p:txBody>
          </p:sp>
          <p:sp>
            <p:nvSpPr>
              <p:cNvPr id="34" name="Freeform 9"/>
              <p:cNvSpPr>
                <a:spLocks noEditPoints="1"/>
              </p:cNvSpPr>
              <p:nvPr/>
            </p:nvSpPr>
            <p:spPr bwMode="auto">
              <a:xfrm>
                <a:off x="8695259" y="1046805"/>
                <a:ext cx="766652" cy="1064233"/>
              </a:xfrm>
              <a:custGeom>
                <a:avLst/>
                <a:gdLst>
                  <a:gd name="T0" fmla="*/ 1444 w 1444"/>
                  <a:gd name="T1" fmla="*/ 618 h 1672"/>
                  <a:gd name="T2" fmla="*/ 1444 w 1444"/>
                  <a:gd name="T3" fmla="*/ 618 h 1672"/>
                  <a:gd name="T4" fmla="*/ 1440 w 1444"/>
                  <a:gd name="T5" fmla="*/ 600 h 1672"/>
                  <a:gd name="T6" fmla="*/ 1436 w 1444"/>
                  <a:gd name="T7" fmla="*/ 582 h 1672"/>
                  <a:gd name="T8" fmla="*/ 1430 w 1444"/>
                  <a:gd name="T9" fmla="*/ 564 h 1672"/>
                  <a:gd name="T10" fmla="*/ 1422 w 1444"/>
                  <a:gd name="T11" fmla="*/ 548 h 1672"/>
                  <a:gd name="T12" fmla="*/ 1410 w 1444"/>
                  <a:gd name="T13" fmla="*/ 526 h 1672"/>
                  <a:gd name="T14" fmla="*/ 1404 w 1444"/>
                  <a:gd name="T15" fmla="*/ 518 h 1672"/>
                  <a:gd name="T16" fmla="*/ 1020 w 1444"/>
                  <a:gd name="T17" fmla="*/ 0 h 1672"/>
                  <a:gd name="T18" fmla="*/ 412 w 1444"/>
                  <a:gd name="T19" fmla="*/ 290 h 1672"/>
                  <a:gd name="T20" fmla="*/ 818 w 1444"/>
                  <a:gd name="T21" fmla="*/ 836 h 1672"/>
                  <a:gd name="T22" fmla="*/ 496 w 1444"/>
                  <a:gd name="T23" fmla="*/ 836 h 1672"/>
                  <a:gd name="T24" fmla="*/ 496 w 1444"/>
                  <a:gd name="T25" fmla="*/ 588 h 1672"/>
                  <a:gd name="T26" fmla="*/ 392 w 1444"/>
                  <a:gd name="T27" fmla="*/ 568 h 1672"/>
                  <a:gd name="T28" fmla="*/ 0 w 1444"/>
                  <a:gd name="T29" fmla="*/ 1114 h 1672"/>
                  <a:gd name="T30" fmla="*/ 410 w 1444"/>
                  <a:gd name="T31" fmla="*/ 1672 h 1672"/>
                  <a:gd name="T32" fmla="*/ 496 w 1444"/>
                  <a:gd name="T33" fmla="*/ 1652 h 1672"/>
                  <a:gd name="T34" fmla="*/ 494 w 1444"/>
                  <a:gd name="T35" fmla="*/ 1398 h 1672"/>
                  <a:gd name="T36" fmla="*/ 932 w 1444"/>
                  <a:gd name="T37" fmla="*/ 1398 h 1672"/>
                  <a:gd name="T38" fmla="*/ 1424 w 1444"/>
                  <a:gd name="T39" fmla="*/ 706 h 1672"/>
                  <a:gd name="T40" fmla="*/ 1424 w 1444"/>
                  <a:gd name="T41" fmla="*/ 706 h 1672"/>
                  <a:gd name="T42" fmla="*/ 1428 w 1444"/>
                  <a:gd name="T43" fmla="*/ 698 h 1672"/>
                  <a:gd name="T44" fmla="*/ 1436 w 1444"/>
                  <a:gd name="T45" fmla="*/ 682 h 1672"/>
                  <a:gd name="T46" fmla="*/ 1440 w 1444"/>
                  <a:gd name="T47" fmla="*/ 668 h 1672"/>
                  <a:gd name="T48" fmla="*/ 1442 w 1444"/>
                  <a:gd name="T49" fmla="*/ 654 h 1672"/>
                  <a:gd name="T50" fmla="*/ 1444 w 1444"/>
                  <a:gd name="T51" fmla="*/ 638 h 1672"/>
                  <a:gd name="T52" fmla="*/ 1444 w 1444"/>
                  <a:gd name="T53" fmla="*/ 618 h 1672"/>
                  <a:gd name="T54" fmla="*/ 1444 w 1444"/>
                  <a:gd name="T55" fmla="*/ 618 h 1672"/>
                  <a:gd name="T56" fmla="*/ 870 w 1444"/>
                  <a:gd name="T57" fmla="*/ 1316 h 1672"/>
                  <a:gd name="T58" fmla="*/ 390 w 1444"/>
                  <a:gd name="T59" fmla="*/ 1316 h 1672"/>
                  <a:gd name="T60" fmla="*/ 390 w 1444"/>
                  <a:gd name="T61" fmla="*/ 1470 h 1672"/>
                  <a:gd name="T62" fmla="*/ 120 w 1444"/>
                  <a:gd name="T63" fmla="*/ 1118 h 1672"/>
                  <a:gd name="T64" fmla="*/ 398 w 1444"/>
                  <a:gd name="T65" fmla="*/ 764 h 1672"/>
                  <a:gd name="T66" fmla="*/ 398 w 1444"/>
                  <a:gd name="T67" fmla="*/ 922 h 1672"/>
                  <a:gd name="T68" fmla="*/ 1152 w 1444"/>
                  <a:gd name="T69" fmla="*/ 922 h 1672"/>
                  <a:gd name="T70" fmla="*/ 870 w 1444"/>
                  <a:gd name="T71" fmla="*/ 1316 h 1672"/>
                  <a:gd name="T72" fmla="*/ 1348 w 1444"/>
                  <a:gd name="T73" fmla="*/ 638 h 1672"/>
                  <a:gd name="T74" fmla="*/ 1348 w 1444"/>
                  <a:gd name="T75" fmla="*/ 638 h 1672"/>
                  <a:gd name="T76" fmla="*/ 1346 w 1444"/>
                  <a:gd name="T77" fmla="*/ 650 h 1672"/>
                  <a:gd name="T78" fmla="*/ 1344 w 1444"/>
                  <a:gd name="T79" fmla="*/ 660 h 1672"/>
                  <a:gd name="T80" fmla="*/ 1338 w 1444"/>
                  <a:gd name="T81" fmla="*/ 676 h 1672"/>
                  <a:gd name="T82" fmla="*/ 1332 w 1444"/>
                  <a:gd name="T83" fmla="*/ 686 h 1672"/>
                  <a:gd name="T84" fmla="*/ 1330 w 1444"/>
                  <a:gd name="T85" fmla="*/ 690 h 1672"/>
                  <a:gd name="T86" fmla="*/ 1234 w 1444"/>
                  <a:gd name="T87" fmla="*/ 836 h 1672"/>
                  <a:gd name="T88" fmla="*/ 942 w 1444"/>
                  <a:gd name="T89" fmla="*/ 836 h 1672"/>
                  <a:gd name="T90" fmla="*/ 568 w 1444"/>
                  <a:gd name="T91" fmla="*/ 320 h 1672"/>
                  <a:gd name="T92" fmla="*/ 976 w 1444"/>
                  <a:gd name="T93" fmla="*/ 128 h 1672"/>
                  <a:gd name="T94" fmla="*/ 1322 w 1444"/>
                  <a:gd name="T95" fmla="*/ 570 h 1672"/>
                  <a:gd name="T96" fmla="*/ 1322 w 1444"/>
                  <a:gd name="T97" fmla="*/ 570 h 1672"/>
                  <a:gd name="T98" fmla="*/ 1326 w 1444"/>
                  <a:gd name="T99" fmla="*/ 576 h 1672"/>
                  <a:gd name="T100" fmla="*/ 1336 w 1444"/>
                  <a:gd name="T101" fmla="*/ 592 h 1672"/>
                  <a:gd name="T102" fmla="*/ 1340 w 1444"/>
                  <a:gd name="T103" fmla="*/ 602 h 1672"/>
                  <a:gd name="T104" fmla="*/ 1344 w 1444"/>
                  <a:gd name="T105" fmla="*/ 614 h 1672"/>
                  <a:gd name="T106" fmla="*/ 1348 w 1444"/>
                  <a:gd name="T107" fmla="*/ 626 h 1672"/>
                  <a:gd name="T108" fmla="*/ 1348 w 1444"/>
                  <a:gd name="T109" fmla="*/ 638 h 1672"/>
                  <a:gd name="T110" fmla="*/ 1348 w 1444"/>
                  <a:gd name="T111" fmla="*/ 638 h 16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444" h="1672">
                    <a:moveTo>
                      <a:pt x="1444" y="618"/>
                    </a:moveTo>
                    <a:lnTo>
                      <a:pt x="1444" y="618"/>
                    </a:lnTo>
                    <a:lnTo>
                      <a:pt x="1440" y="600"/>
                    </a:lnTo>
                    <a:lnTo>
                      <a:pt x="1436" y="582"/>
                    </a:lnTo>
                    <a:lnTo>
                      <a:pt x="1430" y="564"/>
                    </a:lnTo>
                    <a:lnTo>
                      <a:pt x="1422" y="548"/>
                    </a:lnTo>
                    <a:lnTo>
                      <a:pt x="1410" y="526"/>
                    </a:lnTo>
                    <a:lnTo>
                      <a:pt x="1404" y="518"/>
                    </a:lnTo>
                    <a:lnTo>
                      <a:pt x="1020" y="0"/>
                    </a:lnTo>
                    <a:lnTo>
                      <a:pt x="412" y="290"/>
                    </a:lnTo>
                    <a:lnTo>
                      <a:pt x="818" y="836"/>
                    </a:lnTo>
                    <a:lnTo>
                      <a:pt x="496" y="836"/>
                    </a:lnTo>
                    <a:lnTo>
                      <a:pt x="496" y="588"/>
                    </a:lnTo>
                    <a:lnTo>
                      <a:pt x="392" y="568"/>
                    </a:lnTo>
                    <a:lnTo>
                      <a:pt x="0" y="1114"/>
                    </a:lnTo>
                    <a:lnTo>
                      <a:pt x="410" y="1672"/>
                    </a:lnTo>
                    <a:lnTo>
                      <a:pt x="496" y="1652"/>
                    </a:lnTo>
                    <a:lnTo>
                      <a:pt x="494" y="1398"/>
                    </a:lnTo>
                    <a:lnTo>
                      <a:pt x="932" y="1398"/>
                    </a:lnTo>
                    <a:lnTo>
                      <a:pt x="1424" y="706"/>
                    </a:lnTo>
                    <a:lnTo>
                      <a:pt x="1424" y="706"/>
                    </a:lnTo>
                    <a:lnTo>
                      <a:pt x="1428" y="698"/>
                    </a:lnTo>
                    <a:lnTo>
                      <a:pt x="1436" y="682"/>
                    </a:lnTo>
                    <a:lnTo>
                      <a:pt x="1440" y="668"/>
                    </a:lnTo>
                    <a:lnTo>
                      <a:pt x="1442" y="654"/>
                    </a:lnTo>
                    <a:lnTo>
                      <a:pt x="1444" y="638"/>
                    </a:lnTo>
                    <a:lnTo>
                      <a:pt x="1444" y="618"/>
                    </a:lnTo>
                    <a:lnTo>
                      <a:pt x="1444" y="618"/>
                    </a:lnTo>
                    <a:close/>
                    <a:moveTo>
                      <a:pt x="870" y="1316"/>
                    </a:moveTo>
                    <a:lnTo>
                      <a:pt x="390" y="1316"/>
                    </a:lnTo>
                    <a:lnTo>
                      <a:pt x="390" y="1470"/>
                    </a:lnTo>
                    <a:lnTo>
                      <a:pt x="120" y="1118"/>
                    </a:lnTo>
                    <a:lnTo>
                      <a:pt x="398" y="764"/>
                    </a:lnTo>
                    <a:lnTo>
                      <a:pt x="398" y="922"/>
                    </a:lnTo>
                    <a:lnTo>
                      <a:pt x="1152" y="922"/>
                    </a:lnTo>
                    <a:lnTo>
                      <a:pt x="870" y="1316"/>
                    </a:lnTo>
                    <a:close/>
                    <a:moveTo>
                      <a:pt x="1348" y="638"/>
                    </a:moveTo>
                    <a:lnTo>
                      <a:pt x="1348" y="638"/>
                    </a:lnTo>
                    <a:lnTo>
                      <a:pt x="1346" y="650"/>
                    </a:lnTo>
                    <a:lnTo>
                      <a:pt x="1344" y="660"/>
                    </a:lnTo>
                    <a:lnTo>
                      <a:pt x="1338" y="676"/>
                    </a:lnTo>
                    <a:lnTo>
                      <a:pt x="1332" y="686"/>
                    </a:lnTo>
                    <a:lnTo>
                      <a:pt x="1330" y="690"/>
                    </a:lnTo>
                    <a:lnTo>
                      <a:pt x="1234" y="836"/>
                    </a:lnTo>
                    <a:lnTo>
                      <a:pt x="942" y="836"/>
                    </a:lnTo>
                    <a:lnTo>
                      <a:pt x="568" y="320"/>
                    </a:lnTo>
                    <a:lnTo>
                      <a:pt x="976" y="128"/>
                    </a:lnTo>
                    <a:lnTo>
                      <a:pt x="1322" y="570"/>
                    </a:lnTo>
                    <a:lnTo>
                      <a:pt x="1322" y="570"/>
                    </a:lnTo>
                    <a:lnTo>
                      <a:pt x="1326" y="576"/>
                    </a:lnTo>
                    <a:lnTo>
                      <a:pt x="1336" y="592"/>
                    </a:lnTo>
                    <a:lnTo>
                      <a:pt x="1340" y="602"/>
                    </a:lnTo>
                    <a:lnTo>
                      <a:pt x="1344" y="614"/>
                    </a:lnTo>
                    <a:lnTo>
                      <a:pt x="1348" y="626"/>
                    </a:lnTo>
                    <a:lnTo>
                      <a:pt x="1348" y="638"/>
                    </a:lnTo>
                    <a:lnTo>
                      <a:pt x="1348" y="63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grpSp>
        <p:nvGrpSpPr>
          <p:cNvPr id="35" name="グループ化 34"/>
          <p:cNvGrpSpPr/>
          <p:nvPr/>
        </p:nvGrpSpPr>
        <p:grpSpPr>
          <a:xfrm>
            <a:off x="2509908" y="842582"/>
            <a:ext cx="1109592" cy="1578396"/>
            <a:chOff x="2509908" y="842582"/>
            <a:chExt cx="1109592" cy="1578396"/>
          </a:xfrm>
        </p:grpSpPr>
        <p:sp>
          <p:nvSpPr>
            <p:cNvPr id="36" name="円柱 35"/>
            <p:cNvSpPr/>
            <p:nvPr/>
          </p:nvSpPr>
          <p:spPr bwMode="auto">
            <a:xfrm>
              <a:off x="2531698" y="888419"/>
              <a:ext cx="1062037" cy="1456791"/>
            </a:xfrm>
            <a:prstGeom prst="can">
              <a:avLst>
                <a:gd name="adj" fmla="val 41143"/>
              </a:avLst>
            </a:prstGeom>
            <a:pattFill prst="diagBrick">
              <a:fgClr>
                <a:srgbClr val="C00000"/>
              </a:fgClr>
              <a:bgClr>
                <a:srgbClr val="FF0000"/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7" name="楕円 36"/>
            <p:cNvSpPr/>
            <p:nvPr/>
          </p:nvSpPr>
          <p:spPr bwMode="auto">
            <a:xfrm>
              <a:off x="2535674" y="881234"/>
              <a:ext cx="1058060" cy="391677"/>
            </a:xfrm>
            <a:prstGeom prst="ellipse">
              <a:avLst/>
            </a:prstGeom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540000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8" name="フリーフォーム: 図形 37"/>
            <p:cNvSpPr/>
            <p:nvPr/>
          </p:nvSpPr>
          <p:spPr bwMode="auto">
            <a:xfrm>
              <a:off x="2531697" y="1117512"/>
              <a:ext cx="1062039" cy="1258975"/>
            </a:xfrm>
            <a:custGeom>
              <a:avLst/>
              <a:gdLst>
                <a:gd name="connsiteX0" fmla="*/ 1 w 1062039"/>
                <a:gd name="connsiteY0" fmla="*/ 0 h 1168948"/>
                <a:gd name="connsiteX1" fmla="*/ 16969 w 1062039"/>
                <a:gd name="connsiteY1" fmla="*/ 25843 h 1168948"/>
                <a:gd name="connsiteX2" fmla="*/ 420728 w 1062039"/>
                <a:gd name="connsiteY2" fmla="*/ 169011 h 1168948"/>
                <a:gd name="connsiteX3" fmla="*/ 531020 w 1062039"/>
                <a:gd name="connsiteY3" fmla="*/ 173585 h 1168948"/>
                <a:gd name="connsiteX4" fmla="*/ 1035273 w 1062039"/>
                <a:gd name="connsiteY4" fmla="*/ 36068 h 1168948"/>
                <a:gd name="connsiteX5" fmla="*/ 1062039 w 1062039"/>
                <a:gd name="connsiteY5" fmla="*/ 592 h 1168948"/>
                <a:gd name="connsiteX6" fmla="*/ 1062038 w 1062039"/>
                <a:gd name="connsiteY6" fmla="*/ 950471 h 1168948"/>
                <a:gd name="connsiteX7" fmla="*/ 531019 w 1062039"/>
                <a:gd name="connsiteY7" fmla="*/ 1168948 h 1168948"/>
                <a:gd name="connsiteX8" fmla="*/ 0 w 1062039"/>
                <a:gd name="connsiteY8" fmla="*/ 950471 h 1168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62039" h="1168948">
                  <a:moveTo>
                    <a:pt x="1" y="0"/>
                  </a:moveTo>
                  <a:lnTo>
                    <a:pt x="16969" y="25843"/>
                  </a:lnTo>
                  <a:cubicBezTo>
                    <a:pt x="81418" y="98263"/>
                    <a:pt x="233696" y="153264"/>
                    <a:pt x="420728" y="169011"/>
                  </a:cubicBezTo>
                  <a:cubicBezTo>
                    <a:pt x="456354" y="172010"/>
                    <a:pt x="493240" y="173585"/>
                    <a:pt x="531020" y="173585"/>
                  </a:cubicBezTo>
                  <a:cubicBezTo>
                    <a:pt x="757702" y="173585"/>
                    <a:pt x="952194" y="116881"/>
                    <a:pt x="1035273" y="36068"/>
                  </a:cubicBezTo>
                  <a:lnTo>
                    <a:pt x="1062039" y="592"/>
                  </a:lnTo>
                  <a:lnTo>
                    <a:pt x="1062038" y="950471"/>
                  </a:lnTo>
                  <a:cubicBezTo>
                    <a:pt x="1062038" y="1071133"/>
                    <a:pt x="824293" y="1168948"/>
                    <a:pt x="531019" y="1168948"/>
                  </a:cubicBezTo>
                  <a:cubicBezTo>
                    <a:pt x="237745" y="1168948"/>
                    <a:pt x="0" y="1071133"/>
                    <a:pt x="0" y="950471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chemeClr val="tx1">
                    <a:alpha val="0"/>
                  </a:schemeClr>
                </a:gs>
                <a:gs pos="100000">
                  <a:schemeClr val="tx1">
                    <a:alpha val="60000"/>
                  </a:schemeClr>
                </a:gs>
              </a:gsLst>
              <a:lin ang="10800000" scaled="1"/>
              <a:tileRect/>
            </a:gradFill>
            <a:ln w="19050">
              <a:noFill/>
              <a:miter lim="800000"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9" name="フリーフォーム: 図形 38"/>
            <p:cNvSpPr/>
            <p:nvPr/>
          </p:nvSpPr>
          <p:spPr bwMode="auto">
            <a:xfrm>
              <a:off x="2531696" y="2125993"/>
              <a:ext cx="1062038" cy="294985"/>
            </a:xfrm>
            <a:custGeom>
              <a:avLst/>
              <a:gdLst>
                <a:gd name="connsiteX0" fmla="*/ 0 w 1062038"/>
                <a:gd name="connsiteY0" fmla="*/ 0 h 314178"/>
                <a:gd name="connsiteX1" fmla="*/ 22337 w 1062038"/>
                <a:gd name="connsiteY1" fmla="*/ 34022 h 314178"/>
                <a:gd name="connsiteX2" fmla="*/ 421880 w 1062038"/>
                <a:gd name="connsiteY2" fmla="*/ 175694 h 314178"/>
                <a:gd name="connsiteX3" fmla="*/ 531020 w 1062038"/>
                <a:gd name="connsiteY3" fmla="*/ 180220 h 314178"/>
                <a:gd name="connsiteX4" fmla="*/ 1061562 w 1062038"/>
                <a:gd name="connsiteY4" fmla="*/ 2317 h 314178"/>
                <a:gd name="connsiteX5" fmla="*/ 1062038 w 1062038"/>
                <a:gd name="connsiteY5" fmla="*/ 372 h 314178"/>
                <a:gd name="connsiteX6" fmla="*/ 1062038 w 1062038"/>
                <a:gd name="connsiteY6" fmla="*/ 95701 h 314178"/>
                <a:gd name="connsiteX7" fmla="*/ 531019 w 1062038"/>
                <a:gd name="connsiteY7" fmla="*/ 314178 h 314178"/>
                <a:gd name="connsiteX8" fmla="*/ 0 w 1062038"/>
                <a:gd name="connsiteY8" fmla="*/ 95701 h 314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62038" h="314178">
                  <a:moveTo>
                    <a:pt x="0" y="0"/>
                  </a:moveTo>
                  <a:lnTo>
                    <a:pt x="22337" y="34022"/>
                  </a:lnTo>
                  <a:cubicBezTo>
                    <a:pt x="86113" y="105685"/>
                    <a:pt x="236801" y="160112"/>
                    <a:pt x="421880" y="175694"/>
                  </a:cubicBezTo>
                  <a:cubicBezTo>
                    <a:pt x="457133" y="178662"/>
                    <a:pt x="493634" y="180220"/>
                    <a:pt x="531020" y="180220"/>
                  </a:cubicBezTo>
                  <a:cubicBezTo>
                    <a:pt x="792720" y="180220"/>
                    <a:pt x="1011065" y="103846"/>
                    <a:pt x="1061562" y="2317"/>
                  </a:cubicBezTo>
                  <a:lnTo>
                    <a:pt x="1062038" y="372"/>
                  </a:lnTo>
                  <a:lnTo>
                    <a:pt x="1062038" y="95701"/>
                  </a:lnTo>
                  <a:cubicBezTo>
                    <a:pt x="1062038" y="216363"/>
                    <a:pt x="824293" y="314178"/>
                    <a:pt x="531019" y="314178"/>
                  </a:cubicBezTo>
                  <a:cubicBezTo>
                    <a:pt x="237745" y="314178"/>
                    <a:pt x="0" y="216363"/>
                    <a:pt x="0" y="95701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6600"/>
                </a:gs>
                <a:gs pos="100000">
                  <a:srgbClr val="FFCC66"/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0" name="フリーフォーム: 図形 39"/>
            <p:cNvSpPr/>
            <p:nvPr/>
          </p:nvSpPr>
          <p:spPr bwMode="auto">
            <a:xfrm>
              <a:off x="2509908" y="842582"/>
              <a:ext cx="1109592" cy="484833"/>
            </a:xfrm>
            <a:custGeom>
              <a:avLst/>
              <a:gdLst>
                <a:gd name="connsiteX0" fmla="*/ 554796 w 1109592"/>
                <a:gd name="connsiteY0" fmla="*/ 40481 h 516379"/>
                <a:gd name="connsiteX1" fmla="*/ 69056 w 1109592"/>
                <a:gd name="connsiteY1" fmla="*/ 212058 h 516379"/>
                <a:gd name="connsiteX2" fmla="*/ 554796 w 1109592"/>
                <a:gd name="connsiteY2" fmla="*/ 383635 h 516379"/>
                <a:gd name="connsiteX3" fmla="*/ 1040536 w 1109592"/>
                <a:gd name="connsiteY3" fmla="*/ 212058 h 516379"/>
                <a:gd name="connsiteX4" fmla="*/ 554796 w 1109592"/>
                <a:gd name="connsiteY4" fmla="*/ 40481 h 516379"/>
                <a:gd name="connsiteX5" fmla="*/ 554796 w 1109592"/>
                <a:gd name="connsiteY5" fmla="*/ 0 h 516379"/>
                <a:gd name="connsiteX6" fmla="*/ 1109592 w 1109592"/>
                <a:gd name="connsiteY6" fmla="*/ 233186 h 516379"/>
                <a:gd name="connsiteX7" fmla="*/ 1103595 w 1109592"/>
                <a:gd name="connsiteY7" fmla="*/ 258190 h 516379"/>
                <a:gd name="connsiteX8" fmla="*/ 1109592 w 1109592"/>
                <a:gd name="connsiteY8" fmla="*/ 283193 h 516379"/>
                <a:gd name="connsiteX9" fmla="*/ 554796 w 1109592"/>
                <a:gd name="connsiteY9" fmla="*/ 516379 h 516379"/>
                <a:gd name="connsiteX10" fmla="*/ 0 w 1109592"/>
                <a:gd name="connsiteY10" fmla="*/ 283193 h 516379"/>
                <a:gd name="connsiteX11" fmla="*/ 5997 w 1109592"/>
                <a:gd name="connsiteY11" fmla="*/ 258190 h 516379"/>
                <a:gd name="connsiteX12" fmla="*/ 0 w 1109592"/>
                <a:gd name="connsiteY12" fmla="*/ 233186 h 516379"/>
                <a:gd name="connsiteX13" fmla="*/ 554796 w 1109592"/>
                <a:gd name="connsiteY13" fmla="*/ 0 h 516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09592" h="516379">
                  <a:moveTo>
                    <a:pt x="554796" y="40481"/>
                  </a:moveTo>
                  <a:cubicBezTo>
                    <a:pt x="286529" y="40481"/>
                    <a:pt x="69056" y="117299"/>
                    <a:pt x="69056" y="212058"/>
                  </a:cubicBezTo>
                  <a:cubicBezTo>
                    <a:pt x="69056" y="306817"/>
                    <a:pt x="286529" y="383635"/>
                    <a:pt x="554796" y="383635"/>
                  </a:cubicBezTo>
                  <a:cubicBezTo>
                    <a:pt x="823063" y="383635"/>
                    <a:pt x="1040536" y="306817"/>
                    <a:pt x="1040536" y="212058"/>
                  </a:cubicBezTo>
                  <a:cubicBezTo>
                    <a:pt x="1040536" y="117299"/>
                    <a:pt x="823063" y="40481"/>
                    <a:pt x="554796" y="40481"/>
                  </a:cubicBezTo>
                  <a:close/>
                  <a:moveTo>
                    <a:pt x="554796" y="0"/>
                  </a:moveTo>
                  <a:cubicBezTo>
                    <a:pt x="861201" y="0"/>
                    <a:pt x="1109592" y="104401"/>
                    <a:pt x="1109592" y="233186"/>
                  </a:cubicBezTo>
                  <a:lnTo>
                    <a:pt x="1103595" y="258190"/>
                  </a:lnTo>
                  <a:lnTo>
                    <a:pt x="1109592" y="283193"/>
                  </a:lnTo>
                  <a:cubicBezTo>
                    <a:pt x="1109592" y="411978"/>
                    <a:pt x="861201" y="516379"/>
                    <a:pt x="554796" y="516379"/>
                  </a:cubicBezTo>
                  <a:cubicBezTo>
                    <a:pt x="248391" y="516379"/>
                    <a:pt x="0" y="411978"/>
                    <a:pt x="0" y="283193"/>
                  </a:cubicBezTo>
                  <a:lnTo>
                    <a:pt x="5997" y="258190"/>
                  </a:lnTo>
                  <a:lnTo>
                    <a:pt x="0" y="233186"/>
                  </a:lnTo>
                  <a:cubicBezTo>
                    <a:pt x="0" y="104401"/>
                    <a:pt x="248391" y="0"/>
                    <a:pt x="554796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6600"/>
                </a:gs>
                <a:gs pos="100000">
                  <a:srgbClr val="FFCC66"/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41" name="グループ化 40"/>
          <p:cNvGrpSpPr/>
          <p:nvPr/>
        </p:nvGrpSpPr>
        <p:grpSpPr>
          <a:xfrm>
            <a:off x="606788" y="2787765"/>
            <a:ext cx="1197129" cy="1580412"/>
            <a:chOff x="606788" y="2787765"/>
            <a:chExt cx="1197129" cy="1580412"/>
          </a:xfrm>
        </p:grpSpPr>
        <p:sp>
          <p:nvSpPr>
            <p:cNvPr id="42" name="Freeform 180"/>
            <p:cNvSpPr>
              <a:spLocks/>
            </p:cNvSpPr>
            <p:nvPr/>
          </p:nvSpPr>
          <p:spPr bwMode="auto">
            <a:xfrm>
              <a:off x="606788" y="2836730"/>
              <a:ext cx="1197129" cy="287041"/>
            </a:xfrm>
            <a:custGeom>
              <a:avLst/>
              <a:gdLst>
                <a:gd name="T0" fmla="*/ 0 w 709"/>
                <a:gd name="T1" fmla="*/ 2147483647 h 170"/>
                <a:gd name="T2" fmla="*/ 2147483647 w 709"/>
                <a:gd name="T3" fmla="*/ 0 h 170"/>
                <a:gd name="T4" fmla="*/ 2147483647 w 709"/>
                <a:gd name="T5" fmla="*/ 0 h 170"/>
                <a:gd name="T6" fmla="*/ 2147483647 w 709"/>
                <a:gd name="T7" fmla="*/ 2147483647 h 170"/>
                <a:gd name="T8" fmla="*/ 2147483647 w 709"/>
                <a:gd name="T9" fmla="*/ 2147483647 h 170"/>
                <a:gd name="T10" fmla="*/ 2147483647 w 709"/>
                <a:gd name="T11" fmla="*/ 2147483647 h 170"/>
                <a:gd name="T12" fmla="*/ 0 w 709"/>
                <a:gd name="T13" fmla="*/ 2147483647 h 17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09" h="170">
                  <a:moveTo>
                    <a:pt x="0" y="85"/>
                  </a:moveTo>
                  <a:lnTo>
                    <a:pt x="113" y="0"/>
                  </a:lnTo>
                  <a:lnTo>
                    <a:pt x="595" y="0"/>
                  </a:lnTo>
                  <a:lnTo>
                    <a:pt x="709" y="85"/>
                  </a:lnTo>
                  <a:lnTo>
                    <a:pt x="595" y="170"/>
                  </a:lnTo>
                  <a:lnTo>
                    <a:pt x="113" y="170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43" name="Freeform 181"/>
            <p:cNvSpPr>
              <a:spLocks/>
            </p:cNvSpPr>
            <p:nvPr/>
          </p:nvSpPr>
          <p:spPr bwMode="auto">
            <a:xfrm>
              <a:off x="606788" y="2980251"/>
              <a:ext cx="1197129" cy="287041"/>
            </a:xfrm>
            <a:custGeom>
              <a:avLst/>
              <a:gdLst>
                <a:gd name="T0" fmla="*/ 0 w 709"/>
                <a:gd name="T1" fmla="*/ 0 h 170"/>
                <a:gd name="T2" fmla="*/ 0 w 709"/>
                <a:gd name="T3" fmla="*/ 2147483647 h 170"/>
                <a:gd name="T4" fmla="*/ 2147483647 w 709"/>
                <a:gd name="T5" fmla="*/ 2147483647 h 170"/>
                <a:gd name="T6" fmla="*/ 2147483647 w 709"/>
                <a:gd name="T7" fmla="*/ 2147483647 h 170"/>
                <a:gd name="T8" fmla="*/ 2147483647 w 709"/>
                <a:gd name="T9" fmla="*/ 2147483647 h 170"/>
                <a:gd name="T10" fmla="*/ 2147483647 w 709"/>
                <a:gd name="T11" fmla="*/ 0 h 170"/>
                <a:gd name="T12" fmla="*/ 2147483647 w 709"/>
                <a:gd name="T13" fmla="*/ 2147483647 h 170"/>
                <a:gd name="T14" fmla="*/ 2147483647 w 709"/>
                <a:gd name="T15" fmla="*/ 2147483647 h 170"/>
                <a:gd name="T16" fmla="*/ 0 w 709"/>
                <a:gd name="T17" fmla="*/ 0 h 17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09" h="170">
                  <a:moveTo>
                    <a:pt x="0" y="0"/>
                  </a:moveTo>
                  <a:lnTo>
                    <a:pt x="0" y="85"/>
                  </a:lnTo>
                  <a:lnTo>
                    <a:pt x="113" y="170"/>
                  </a:lnTo>
                  <a:lnTo>
                    <a:pt x="595" y="170"/>
                  </a:lnTo>
                  <a:lnTo>
                    <a:pt x="709" y="85"/>
                  </a:lnTo>
                  <a:lnTo>
                    <a:pt x="709" y="0"/>
                  </a:lnTo>
                  <a:lnTo>
                    <a:pt x="595" y="85"/>
                  </a:lnTo>
                  <a:lnTo>
                    <a:pt x="113" y="8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44" name="Freeform 184"/>
            <p:cNvSpPr>
              <a:spLocks/>
            </p:cNvSpPr>
            <p:nvPr/>
          </p:nvSpPr>
          <p:spPr bwMode="auto">
            <a:xfrm>
              <a:off x="797586" y="3267292"/>
              <a:ext cx="813845" cy="1100885"/>
            </a:xfrm>
            <a:custGeom>
              <a:avLst/>
              <a:gdLst>
                <a:gd name="T0" fmla="*/ 0 w 482"/>
                <a:gd name="T1" fmla="*/ 0 h 652"/>
                <a:gd name="T2" fmla="*/ 2147483647 w 482"/>
                <a:gd name="T3" fmla="*/ 2147483647 h 652"/>
                <a:gd name="T4" fmla="*/ 2147483647 w 482"/>
                <a:gd name="T5" fmla="*/ 2147483647 h 652"/>
                <a:gd name="T6" fmla="*/ 2147483647 w 482"/>
                <a:gd name="T7" fmla="*/ 0 h 652"/>
                <a:gd name="T8" fmla="*/ 0 w 482"/>
                <a:gd name="T9" fmla="*/ 0 h 6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2" h="652">
                  <a:moveTo>
                    <a:pt x="0" y="0"/>
                  </a:moveTo>
                  <a:lnTo>
                    <a:pt x="85" y="652"/>
                  </a:lnTo>
                  <a:lnTo>
                    <a:pt x="397" y="652"/>
                  </a:lnTo>
                  <a:lnTo>
                    <a:pt x="48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45" name="Freeform 185"/>
            <p:cNvSpPr>
              <a:spLocks/>
            </p:cNvSpPr>
            <p:nvPr/>
          </p:nvSpPr>
          <p:spPr bwMode="auto">
            <a:xfrm>
              <a:off x="606788" y="3123771"/>
              <a:ext cx="334318" cy="1244406"/>
            </a:xfrm>
            <a:custGeom>
              <a:avLst/>
              <a:gdLst>
                <a:gd name="T0" fmla="*/ 2147483647 w 198"/>
                <a:gd name="T1" fmla="*/ 2147483647 h 737"/>
                <a:gd name="T2" fmla="*/ 2147483647 w 198"/>
                <a:gd name="T3" fmla="*/ 2147483647 h 737"/>
                <a:gd name="T4" fmla="*/ 0 w 198"/>
                <a:gd name="T5" fmla="*/ 0 h 737"/>
                <a:gd name="T6" fmla="*/ 2147483647 w 198"/>
                <a:gd name="T7" fmla="*/ 2147483647 h 737"/>
                <a:gd name="T8" fmla="*/ 2147483647 w 198"/>
                <a:gd name="T9" fmla="*/ 2147483647 h 7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8" h="737">
                  <a:moveTo>
                    <a:pt x="198" y="737"/>
                  </a:moveTo>
                  <a:lnTo>
                    <a:pt x="113" y="85"/>
                  </a:lnTo>
                  <a:lnTo>
                    <a:pt x="0" y="0"/>
                  </a:lnTo>
                  <a:lnTo>
                    <a:pt x="113" y="652"/>
                  </a:lnTo>
                  <a:lnTo>
                    <a:pt x="198" y="737"/>
                  </a:lnTo>
                  <a:close/>
                </a:path>
              </a:pathLst>
            </a:cu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46" name="Freeform 186"/>
            <p:cNvSpPr>
              <a:spLocks/>
            </p:cNvSpPr>
            <p:nvPr/>
          </p:nvSpPr>
          <p:spPr bwMode="auto">
            <a:xfrm flipH="1">
              <a:off x="1467910" y="3123771"/>
              <a:ext cx="334318" cy="1244406"/>
            </a:xfrm>
            <a:custGeom>
              <a:avLst/>
              <a:gdLst>
                <a:gd name="T0" fmla="*/ 2147483647 w 198"/>
                <a:gd name="T1" fmla="*/ 2147483647 h 737"/>
                <a:gd name="T2" fmla="*/ 2147483647 w 198"/>
                <a:gd name="T3" fmla="*/ 2147483647 h 737"/>
                <a:gd name="T4" fmla="*/ 0 w 198"/>
                <a:gd name="T5" fmla="*/ 0 h 737"/>
                <a:gd name="T6" fmla="*/ 2147483647 w 198"/>
                <a:gd name="T7" fmla="*/ 2147483647 h 737"/>
                <a:gd name="T8" fmla="*/ 2147483647 w 198"/>
                <a:gd name="T9" fmla="*/ 2147483647 h 7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8" h="737">
                  <a:moveTo>
                    <a:pt x="198" y="737"/>
                  </a:moveTo>
                  <a:lnTo>
                    <a:pt x="113" y="85"/>
                  </a:lnTo>
                  <a:lnTo>
                    <a:pt x="0" y="0"/>
                  </a:lnTo>
                  <a:lnTo>
                    <a:pt x="113" y="652"/>
                  </a:lnTo>
                  <a:lnTo>
                    <a:pt x="198" y="737"/>
                  </a:lnTo>
                  <a:close/>
                </a:path>
              </a:pathLst>
            </a:cu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47" name="Freeform 187"/>
            <p:cNvSpPr>
              <a:spLocks/>
            </p:cNvSpPr>
            <p:nvPr/>
          </p:nvSpPr>
          <p:spPr bwMode="auto">
            <a:xfrm>
              <a:off x="606788" y="2787765"/>
              <a:ext cx="1197129" cy="383283"/>
            </a:xfrm>
            <a:custGeom>
              <a:avLst/>
              <a:gdLst>
                <a:gd name="T0" fmla="*/ 0 w 737"/>
                <a:gd name="T1" fmla="*/ 2147483647 h 227"/>
                <a:gd name="T2" fmla="*/ 2147483647 w 737"/>
                <a:gd name="T3" fmla="*/ 2147483647 h 227"/>
                <a:gd name="T4" fmla="*/ 2147483647 w 737"/>
                <a:gd name="T5" fmla="*/ 2147483647 h 227"/>
                <a:gd name="T6" fmla="*/ 2147483647 w 737"/>
                <a:gd name="T7" fmla="*/ 2147483647 h 227"/>
                <a:gd name="T8" fmla="*/ 2147483647 w 737"/>
                <a:gd name="T9" fmla="*/ 2147483647 h 227"/>
                <a:gd name="T10" fmla="*/ 2147483647 w 737"/>
                <a:gd name="T11" fmla="*/ 0 h 227"/>
                <a:gd name="T12" fmla="*/ 2147483647 w 737"/>
                <a:gd name="T13" fmla="*/ 0 h 227"/>
                <a:gd name="T14" fmla="*/ 0 w 737"/>
                <a:gd name="T15" fmla="*/ 2147483647 h 227"/>
                <a:gd name="T16" fmla="*/ 0 w 737"/>
                <a:gd name="T17" fmla="*/ 2147483647 h 2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37" h="227">
                  <a:moveTo>
                    <a:pt x="0" y="142"/>
                  </a:moveTo>
                  <a:lnTo>
                    <a:pt x="113" y="227"/>
                  </a:lnTo>
                  <a:lnTo>
                    <a:pt x="624" y="227"/>
                  </a:lnTo>
                  <a:lnTo>
                    <a:pt x="737" y="142"/>
                  </a:lnTo>
                  <a:lnTo>
                    <a:pt x="737" y="85"/>
                  </a:lnTo>
                  <a:lnTo>
                    <a:pt x="624" y="0"/>
                  </a:lnTo>
                  <a:lnTo>
                    <a:pt x="113" y="0"/>
                  </a:lnTo>
                  <a:lnTo>
                    <a:pt x="0" y="85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48" name="Freeform 188"/>
            <p:cNvSpPr>
              <a:spLocks/>
            </p:cNvSpPr>
            <p:nvPr/>
          </p:nvSpPr>
          <p:spPr bwMode="auto">
            <a:xfrm>
              <a:off x="606788" y="2787765"/>
              <a:ext cx="1197129" cy="287041"/>
            </a:xfrm>
            <a:custGeom>
              <a:avLst/>
              <a:gdLst>
                <a:gd name="T0" fmla="*/ 0 w 737"/>
                <a:gd name="T1" fmla="*/ 2147483647 h 170"/>
                <a:gd name="T2" fmla="*/ 2147483647 w 737"/>
                <a:gd name="T3" fmla="*/ 0 h 170"/>
                <a:gd name="T4" fmla="*/ 2147483647 w 737"/>
                <a:gd name="T5" fmla="*/ 0 h 170"/>
                <a:gd name="T6" fmla="*/ 2147483647 w 737"/>
                <a:gd name="T7" fmla="*/ 2147483647 h 170"/>
                <a:gd name="T8" fmla="*/ 2147483647 w 737"/>
                <a:gd name="T9" fmla="*/ 2147483647 h 170"/>
                <a:gd name="T10" fmla="*/ 2147483647 w 737"/>
                <a:gd name="T11" fmla="*/ 2147483647 h 170"/>
                <a:gd name="T12" fmla="*/ 0 w 737"/>
                <a:gd name="T13" fmla="*/ 2147483647 h 17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37" h="170">
                  <a:moveTo>
                    <a:pt x="0" y="85"/>
                  </a:moveTo>
                  <a:lnTo>
                    <a:pt x="113" y="0"/>
                  </a:lnTo>
                  <a:lnTo>
                    <a:pt x="624" y="0"/>
                  </a:lnTo>
                  <a:lnTo>
                    <a:pt x="737" y="85"/>
                  </a:lnTo>
                  <a:lnTo>
                    <a:pt x="624" y="170"/>
                  </a:lnTo>
                  <a:lnTo>
                    <a:pt x="113" y="170"/>
                  </a:lnTo>
                  <a:lnTo>
                    <a:pt x="0" y="85"/>
                  </a:lnTo>
                  <a:close/>
                </a:path>
              </a:pathLst>
            </a:custGeom>
            <a:gradFill>
              <a:gsLst>
                <a:gs pos="0">
                  <a:srgbClr val="0070C0"/>
                </a:gs>
                <a:gs pos="100000">
                  <a:srgbClr val="00B0F0"/>
                </a:gs>
              </a:gsLst>
              <a:lin ang="540000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49" name="Freeform 190"/>
            <p:cNvSpPr>
              <a:spLocks/>
            </p:cNvSpPr>
            <p:nvPr/>
          </p:nvSpPr>
          <p:spPr bwMode="auto">
            <a:xfrm>
              <a:off x="893829" y="2836730"/>
              <a:ext cx="574081" cy="94555"/>
            </a:xfrm>
            <a:custGeom>
              <a:avLst/>
              <a:gdLst>
                <a:gd name="T0" fmla="*/ 0 w 340"/>
                <a:gd name="T1" fmla="*/ 2147483647 h 56"/>
                <a:gd name="T2" fmla="*/ 2147483647 w 340"/>
                <a:gd name="T3" fmla="*/ 0 h 56"/>
                <a:gd name="T4" fmla="*/ 2147483647 w 340"/>
                <a:gd name="T5" fmla="*/ 0 h 56"/>
                <a:gd name="T6" fmla="*/ 2147483647 w 340"/>
                <a:gd name="T7" fmla="*/ 2147483647 h 56"/>
                <a:gd name="T8" fmla="*/ 2147483647 w 340"/>
                <a:gd name="T9" fmla="*/ 2147483647 h 56"/>
                <a:gd name="T10" fmla="*/ 2147483647 w 340"/>
                <a:gd name="T11" fmla="*/ 2147483647 h 56"/>
                <a:gd name="T12" fmla="*/ 0 w 340"/>
                <a:gd name="T13" fmla="*/ 2147483647 h 5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40" h="56">
                  <a:moveTo>
                    <a:pt x="0" y="28"/>
                  </a:moveTo>
                  <a:lnTo>
                    <a:pt x="85" y="0"/>
                  </a:lnTo>
                  <a:lnTo>
                    <a:pt x="255" y="0"/>
                  </a:lnTo>
                  <a:lnTo>
                    <a:pt x="340" y="28"/>
                  </a:lnTo>
                  <a:lnTo>
                    <a:pt x="255" y="56"/>
                  </a:lnTo>
                  <a:lnTo>
                    <a:pt x="85" y="56"/>
                  </a:lnTo>
                  <a:lnTo>
                    <a:pt x="0" y="28"/>
                  </a:lnTo>
                  <a:close/>
                </a:path>
              </a:pathLst>
            </a:custGeom>
            <a:gradFill>
              <a:gsLst>
                <a:gs pos="100000">
                  <a:srgbClr val="0070C0"/>
                </a:gs>
                <a:gs pos="50000">
                  <a:srgbClr val="002060"/>
                </a:gs>
              </a:gsLst>
              <a:lin ang="540000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50" name="Freeform 191"/>
            <p:cNvSpPr>
              <a:spLocks/>
            </p:cNvSpPr>
            <p:nvPr/>
          </p:nvSpPr>
          <p:spPr bwMode="auto">
            <a:xfrm>
              <a:off x="1086315" y="2787765"/>
              <a:ext cx="190798" cy="94555"/>
            </a:xfrm>
            <a:custGeom>
              <a:avLst/>
              <a:gdLst>
                <a:gd name="T0" fmla="*/ 0 w 113"/>
                <a:gd name="T1" fmla="*/ 2147483647 h 56"/>
                <a:gd name="T2" fmla="*/ 2147483647 w 113"/>
                <a:gd name="T3" fmla="*/ 0 h 56"/>
                <a:gd name="T4" fmla="*/ 2147483647 w 113"/>
                <a:gd name="T5" fmla="*/ 0 h 56"/>
                <a:gd name="T6" fmla="*/ 2147483647 w 113"/>
                <a:gd name="T7" fmla="*/ 2147483647 h 56"/>
                <a:gd name="T8" fmla="*/ 0 w 113"/>
                <a:gd name="T9" fmla="*/ 2147483647 h 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3" h="56">
                  <a:moveTo>
                    <a:pt x="0" y="56"/>
                  </a:moveTo>
                  <a:lnTo>
                    <a:pt x="28" y="0"/>
                  </a:lnTo>
                  <a:lnTo>
                    <a:pt x="85" y="0"/>
                  </a:lnTo>
                  <a:lnTo>
                    <a:pt x="113" y="56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51" name="Rectangle 192"/>
            <p:cNvSpPr>
              <a:spLocks noChangeArrowheads="1"/>
            </p:cNvSpPr>
            <p:nvPr/>
          </p:nvSpPr>
          <p:spPr bwMode="auto">
            <a:xfrm>
              <a:off x="1133592" y="3314569"/>
              <a:ext cx="143521" cy="1006331"/>
            </a:xfrm>
            <a:prstGeom prst="rect">
              <a:avLst/>
            </a:prstGeom>
            <a:gradFill>
              <a:gsLst>
                <a:gs pos="0">
                  <a:srgbClr val="0070C0"/>
                </a:gs>
                <a:gs pos="100000">
                  <a:srgbClr val="00B0F0"/>
                </a:gs>
              </a:gsLst>
              <a:lin ang="540000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52" name="Freeform 193"/>
            <p:cNvSpPr>
              <a:spLocks/>
            </p:cNvSpPr>
            <p:nvPr/>
          </p:nvSpPr>
          <p:spPr bwMode="auto">
            <a:xfrm>
              <a:off x="893829" y="3314569"/>
              <a:ext cx="192486" cy="1006331"/>
            </a:xfrm>
            <a:custGeom>
              <a:avLst/>
              <a:gdLst>
                <a:gd name="T0" fmla="*/ 2147483647 w 114"/>
                <a:gd name="T1" fmla="*/ 2147483647 h 596"/>
                <a:gd name="T2" fmla="*/ 2147483647 w 114"/>
                <a:gd name="T3" fmla="*/ 0 h 596"/>
                <a:gd name="T4" fmla="*/ 0 w 114"/>
                <a:gd name="T5" fmla="*/ 0 h 596"/>
                <a:gd name="T6" fmla="*/ 2147483647 w 114"/>
                <a:gd name="T7" fmla="*/ 2147483647 h 596"/>
                <a:gd name="T8" fmla="*/ 2147483647 w 114"/>
                <a:gd name="T9" fmla="*/ 2147483647 h 5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4" h="596">
                  <a:moveTo>
                    <a:pt x="114" y="596"/>
                  </a:moveTo>
                  <a:lnTo>
                    <a:pt x="114" y="0"/>
                  </a:lnTo>
                  <a:lnTo>
                    <a:pt x="0" y="0"/>
                  </a:lnTo>
                  <a:lnTo>
                    <a:pt x="57" y="596"/>
                  </a:lnTo>
                  <a:lnTo>
                    <a:pt x="114" y="596"/>
                  </a:lnTo>
                  <a:close/>
                </a:path>
              </a:pathLst>
            </a:custGeom>
            <a:gradFill>
              <a:gsLst>
                <a:gs pos="0">
                  <a:srgbClr val="0070C0"/>
                </a:gs>
                <a:gs pos="100000">
                  <a:srgbClr val="00B0F0"/>
                </a:gs>
              </a:gsLst>
              <a:lin ang="540000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53" name="Freeform 195"/>
            <p:cNvSpPr>
              <a:spLocks/>
            </p:cNvSpPr>
            <p:nvPr/>
          </p:nvSpPr>
          <p:spPr bwMode="auto">
            <a:xfrm>
              <a:off x="1324390" y="3314569"/>
              <a:ext cx="192486" cy="1006331"/>
            </a:xfrm>
            <a:custGeom>
              <a:avLst/>
              <a:gdLst>
                <a:gd name="T0" fmla="*/ 0 w 114"/>
                <a:gd name="T1" fmla="*/ 2147483647 h 596"/>
                <a:gd name="T2" fmla="*/ 0 w 114"/>
                <a:gd name="T3" fmla="*/ 0 h 596"/>
                <a:gd name="T4" fmla="*/ 2147483647 w 114"/>
                <a:gd name="T5" fmla="*/ 0 h 596"/>
                <a:gd name="T6" fmla="*/ 2147483647 w 114"/>
                <a:gd name="T7" fmla="*/ 2147483647 h 596"/>
                <a:gd name="T8" fmla="*/ 0 w 114"/>
                <a:gd name="T9" fmla="*/ 2147483647 h 5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4" h="596">
                  <a:moveTo>
                    <a:pt x="0" y="596"/>
                  </a:moveTo>
                  <a:lnTo>
                    <a:pt x="0" y="0"/>
                  </a:lnTo>
                  <a:lnTo>
                    <a:pt x="114" y="0"/>
                  </a:lnTo>
                  <a:lnTo>
                    <a:pt x="57" y="596"/>
                  </a:lnTo>
                  <a:lnTo>
                    <a:pt x="0" y="596"/>
                  </a:lnTo>
                  <a:close/>
                </a:path>
              </a:pathLst>
            </a:custGeom>
            <a:gradFill>
              <a:gsLst>
                <a:gs pos="0">
                  <a:srgbClr val="0070C0"/>
                </a:gs>
                <a:gs pos="100000">
                  <a:srgbClr val="00B0F0"/>
                </a:gs>
              </a:gsLst>
              <a:lin ang="540000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54" name="Freeform 196"/>
            <p:cNvSpPr>
              <a:spLocks/>
            </p:cNvSpPr>
            <p:nvPr/>
          </p:nvSpPr>
          <p:spPr bwMode="auto">
            <a:xfrm>
              <a:off x="654065" y="3218325"/>
              <a:ext cx="239763" cy="1053608"/>
            </a:xfrm>
            <a:custGeom>
              <a:avLst/>
              <a:gdLst>
                <a:gd name="T0" fmla="*/ 2147483647 w 142"/>
                <a:gd name="T1" fmla="*/ 2147483647 h 624"/>
                <a:gd name="T2" fmla="*/ 0 w 142"/>
                <a:gd name="T3" fmla="*/ 0 h 624"/>
                <a:gd name="T4" fmla="*/ 2147483647 w 142"/>
                <a:gd name="T5" fmla="*/ 2147483647 h 624"/>
                <a:gd name="T6" fmla="*/ 2147483647 w 142"/>
                <a:gd name="T7" fmla="*/ 2147483647 h 624"/>
                <a:gd name="T8" fmla="*/ 2147483647 w 142"/>
                <a:gd name="T9" fmla="*/ 2147483647 h 6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2" h="624">
                  <a:moveTo>
                    <a:pt x="57" y="57"/>
                  </a:moveTo>
                  <a:lnTo>
                    <a:pt x="0" y="0"/>
                  </a:lnTo>
                  <a:lnTo>
                    <a:pt x="114" y="567"/>
                  </a:lnTo>
                  <a:lnTo>
                    <a:pt x="142" y="624"/>
                  </a:lnTo>
                  <a:lnTo>
                    <a:pt x="57" y="57"/>
                  </a:lnTo>
                  <a:close/>
                </a:path>
              </a:pathLst>
            </a:custGeom>
            <a:gradFill>
              <a:gsLst>
                <a:gs pos="0">
                  <a:srgbClr val="0070C0"/>
                </a:gs>
                <a:gs pos="100000">
                  <a:srgbClr val="00B0F0"/>
                </a:gs>
              </a:gsLst>
              <a:lin ang="540000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55" name="Freeform 197"/>
            <p:cNvSpPr>
              <a:spLocks/>
            </p:cNvSpPr>
            <p:nvPr/>
          </p:nvSpPr>
          <p:spPr bwMode="auto">
            <a:xfrm flipH="1">
              <a:off x="1516876" y="3218325"/>
              <a:ext cx="239763" cy="1053608"/>
            </a:xfrm>
            <a:custGeom>
              <a:avLst/>
              <a:gdLst>
                <a:gd name="T0" fmla="*/ 2147483647 w 142"/>
                <a:gd name="T1" fmla="*/ 2147483647 h 624"/>
                <a:gd name="T2" fmla="*/ 0 w 142"/>
                <a:gd name="T3" fmla="*/ 0 h 624"/>
                <a:gd name="T4" fmla="*/ 2147483647 w 142"/>
                <a:gd name="T5" fmla="*/ 2147483647 h 624"/>
                <a:gd name="T6" fmla="*/ 2147483647 w 142"/>
                <a:gd name="T7" fmla="*/ 2147483647 h 624"/>
                <a:gd name="T8" fmla="*/ 2147483647 w 142"/>
                <a:gd name="T9" fmla="*/ 2147483647 h 6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2" h="624">
                  <a:moveTo>
                    <a:pt x="57" y="57"/>
                  </a:moveTo>
                  <a:lnTo>
                    <a:pt x="0" y="0"/>
                  </a:lnTo>
                  <a:lnTo>
                    <a:pt x="114" y="567"/>
                  </a:lnTo>
                  <a:lnTo>
                    <a:pt x="142" y="624"/>
                  </a:lnTo>
                  <a:lnTo>
                    <a:pt x="57" y="57"/>
                  </a:lnTo>
                  <a:close/>
                </a:path>
              </a:pathLst>
            </a:custGeom>
            <a:gradFill>
              <a:gsLst>
                <a:gs pos="0">
                  <a:srgbClr val="0070C0"/>
                </a:gs>
                <a:gs pos="100000">
                  <a:srgbClr val="00B0F0"/>
                </a:gs>
              </a:gsLst>
              <a:lin ang="540000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</p:grpSp>
      <p:grpSp>
        <p:nvGrpSpPr>
          <p:cNvPr id="56" name="グループ化 55"/>
          <p:cNvGrpSpPr/>
          <p:nvPr/>
        </p:nvGrpSpPr>
        <p:grpSpPr>
          <a:xfrm>
            <a:off x="6095081" y="2808858"/>
            <a:ext cx="1435958" cy="1530971"/>
            <a:chOff x="6095081" y="2808858"/>
            <a:chExt cx="1435958" cy="1530971"/>
          </a:xfrm>
        </p:grpSpPr>
        <p:sp>
          <p:nvSpPr>
            <p:cNvPr id="57" name="台形 56"/>
            <p:cNvSpPr/>
            <p:nvPr/>
          </p:nvSpPr>
          <p:spPr bwMode="auto">
            <a:xfrm flipV="1">
              <a:off x="6466495" y="4260763"/>
              <a:ext cx="693130" cy="79066"/>
            </a:xfrm>
            <a:prstGeom prst="trapezoid">
              <a:avLst>
                <a:gd name="adj" fmla="val 65858"/>
              </a:avLst>
            </a:prstGeom>
            <a:gradFill>
              <a:gsLst>
                <a:gs pos="50000">
                  <a:schemeClr val="tx1">
                    <a:lumMod val="95000"/>
                    <a:lumOff val="5000"/>
                  </a:schemeClr>
                </a:gs>
                <a:gs pos="0">
                  <a:srgbClr val="0070C0"/>
                </a:gs>
              </a:gsLst>
              <a:lin ang="540000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8" name="フリーフォーム: 図形 57"/>
            <p:cNvSpPr/>
            <p:nvPr/>
          </p:nvSpPr>
          <p:spPr bwMode="auto">
            <a:xfrm flipV="1">
              <a:off x="6095081" y="3154412"/>
              <a:ext cx="1435958" cy="1149271"/>
            </a:xfrm>
            <a:custGeom>
              <a:avLst/>
              <a:gdLst>
                <a:gd name="connsiteX0" fmla="*/ 10913 w 1435958"/>
                <a:gd name="connsiteY0" fmla="*/ 1149271 h 1149271"/>
                <a:gd name="connsiteX1" fmla="*/ 1425045 w 1435958"/>
                <a:gd name="connsiteY1" fmla="*/ 1149271 h 1149271"/>
                <a:gd name="connsiteX2" fmla="*/ 1435958 w 1435958"/>
                <a:gd name="connsiteY2" fmla="*/ 1138358 h 1149271"/>
                <a:gd name="connsiteX3" fmla="*/ 1079925 w 1435958"/>
                <a:gd name="connsiteY3" fmla="*/ 0 h 1149271"/>
                <a:gd name="connsiteX4" fmla="*/ 356032 w 1435958"/>
                <a:gd name="connsiteY4" fmla="*/ 0 h 1149271"/>
                <a:gd name="connsiteX5" fmla="*/ 0 w 1435958"/>
                <a:gd name="connsiteY5" fmla="*/ 1138358 h 1149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35958" h="1149271">
                  <a:moveTo>
                    <a:pt x="10913" y="1149271"/>
                  </a:moveTo>
                  <a:lnTo>
                    <a:pt x="1425045" y="1149271"/>
                  </a:lnTo>
                  <a:lnTo>
                    <a:pt x="1435958" y="1138358"/>
                  </a:lnTo>
                  <a:lnTo>
                    <a:pt x="1079925" y="0"/>
                  </a:lnTo>
                  <a:lnTo>
                    <a:pt x="356032" y="0"/>
                  </a:lnTo>
                  <a:lnTo>
                    <a:pt x="0" y="1138358"/>
                  </a:lnTo>
                  <a:close/>
                </a:path>
              </a:pathLst>
            </a:custGeom>
            <a:gradFill>
              <a:gsLst>
                <a:gs pos="0">
                  <a:srgbClr val="0070C0"/>
                </a:gs>
                <a:gs pos="100000">
                  <a:srgbClr val="00B0F0"/>
                </a:gs>
              </a:gsLst>
              <a:lin ang="540000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9" name="台形 58"/>
            <p:cNvSpPr/>
            <p:nvPr/>
          </p:nvSpPr>
          <p:spPr bwMode="auto">
            <a:xfrm>
              <a:off x="6148995" y="2825664"/>
              <a:ext cx="1328130" cy="311943"/>
            </a:xfrm>
            <a:prstGeom prst="trapezoid">
              <a:avLst>
                <a:gd name="adj" fmla="val 79311"/>
              </a:avLst>
            </a:prstGeom>
            <a:gradFill>
              <a:gsLst>
                <a:gs pos="0">
                  <a:schemeClr val="bg1">
                    <a:lumMod val="65000"/>
                  </a:schemeClr>
                </a:gs>
                <a:gs pos="50000">
                  <a:schemeClr val="tx1">
                    <a:lumMod val="75000"/>
                    <a:lumOff val="25000"/>
                  </a:schemeClr>
                </a:gs>
              </a:gsLst>
              <a:lin ang="540000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0" name="正方形/長方形 59"/>
            <p:cNvSpPr/>
            <p:nvPr/>
          </p:nvSpPr>
          <p:spPr bwMode="auto">
            <a:xfrm>
              <a:off x="6390478" y="2825640"/>
              <a:ext cx="849591" cy="304824"/>
            </a:xfrm>
            <a:prstGeom prst="rect">
              <a:avLst/>
            </a:prstGeom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540000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1" name="フリーフォーム: 図形 60"/>
            <p:cNvSpPr/>
            <p:nvPr/>
          </p:nvSpPr>
          <p:spPr bwMode="auto">
            <a:xfrm>
              <a:off x="6100427" y="2808858"/>
              <a:ext cx="1425530" cy="350757"/>
            </a:xfrm>
            <a:custGeom>
              <a:avLst/>
              <a:gdLst>
                <a:gd name="connsiteX0" fmla="*/ 293968 w 1425530"/>
                <a:gd name="connsiteY0" fmla="*/ 26751 h 350757"/>
                <a:gd name="connsiteX1" fmla="*/ 65237 w 1425530"/>
                <a:gd name="connsiteY1" fmla="*/ 315148 h 350757"/>
                <a:gd name="connsiteX2" fmla="*/ 1360029 w 1425530"/>
                <a:gd name="connsiteY2" fmla="*/ 315148 h 350757"/>
                <a:gd name="connsiteX3" fmla="*/ 1131298 w 1425530"/>
                <a:gd name="connsiteY3" fmla="*/ 26751 h 350757"/>
                <a:gd name="connsiteX4" fmla="*/ 269429 w 1425530"/>
                <a:gd name="connsiteY4" fmla="*/ 0 h 350757"/>
                <a:gd name="connsiteX5" fmla="*/ 1155836 w 1425530"/>
                <a:gd name="connsiteY5" fmla="*/ 0 h 350757"/>
                <a:gd name="connsiteX6" fmla="*/ 1425530 w 1425530"/>
                <a:gd name="connsiteY6" fmla="*/ 340045 h 350757"/>
                <a:gd name="connsiteX7" fmla="*/ 1422602 w 1425530"/>
                <a:gd name="connsiteY7" fmla="*/ 350757 h 350757"/>
                <a:gd name="connsiteX8" fmla="*/ 3018 w 1425530"/>
                <a:gd name="connsiteY8" fmla="*/ 350757 h 350757"/>
                <a:gd name="connsiteX9" fmla="*/ 0 w 1425530"/>
                <a:gd name="connsiteY9" fmla="*/ 339712 h 350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25530" h="350757">
                  <a:moveTo>
                    <a:pt x="293968" y="26751"/>
                  </a:moveTo>
                  <a:lnTo>
                    <a:pt x="65237" y="315148"/>
                  </a:lnTo>
                  <a:lnTo>
                    <a:pt x="1360029" y="315148"/>
                  </a:lnTo>
                  <a:lnTo>
                    <a:pt x="1131298" y="26751"/>
                  </a:lnTo>
                  <a:close/>
                  <a:moveTo>
                    <a:pt x="269429" y="0"/>
                  </a:moveTo>
                  <a:lnTo>
                    <a:pt x="1155836" y="0"/>
                  </a:lnTo>
                  <a:lnTo>
                    <a:pt x="1425530" y="340045"/>
                  </a:lnTo>
                  <a:lnTo>
                    <a:pt x="1422602" y="350757"/>
                  </a:lnTo>
                  <a:lnTo>
                    <a:pt x="3018" y="350757"/>
                  </a:lnTo>
                  <a:lnTo>
                    <a:pt x="0" y="33971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B0F0"/>
                </a:gs>
                <a:gs pos="50000">
                  <a:schemeClr val="bg1"/>
                </a:gs>
                <a:gs pos="100000">
                  <a:srgbClr val="00B0F0"/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2" name="フリーフォーム: 図形 61"/>
            <p:cNvSpPr>
              <a:spLocks/>
            </p:cNvSpPr>
            <p:nvPr/>
          </p:nvSpPr>
          <p:spPr bwMode="auto">
            <a:xfrm>
              <a:off x="6503278" y="3402956"/>
              <a:ext cx="681238" cy="668836"/>
            </a:xfrm>
            <a:custGeom>
              <a:avLst/>
              <a:gdLst>
                <a:gd name="connsiteX0" fmla="*/ 259144 w 1234303"/>
                <a:gd name="connsiteY0" fmla="*/ 533267 h 1211833"/>
                <a:gd name="connsiteX1" fmla="*/ 302584 w 1234303"/>
                <a:gd name="connsiteY1" fmla="*/ 717514 h 1211833"/>
                <a:gd name="connsiteX2" fmla="*/ 241168 w 1234303"/>
                <a:gd name="connsiteY2" fmla="*/ 681563 h 1211833"/>
                <a:gd name="connsiteX3" fmla="*/ 133317 w 1234303"/>
                <a:gd name="connsiteY3" fmla="*/ 862814 h 1211833"/>
                <a:gd name="connsiteX4" fmla="*/ 130321 w 1234303"/>
                <a:gd name="connsiteY4" fmla="*/ 871802 h 1211833"/>
                <a:gd name="connsiteX5" fmla="*/ 127325 w 1234303"/>
                <a:gd name="connsiteY5" fmla="*/ 895769 h 1211833"/>
                <a:gd name="connsiteX6" fmla="*/ 127325 w 1234303"/>
                <a:gd name="connsiteY6" fmla="*/ 912246 h 1211833"/>
                <a:gd name="connsiteX7" fmla="*/ 127325 w 1234303"/>
                <a:gd name="connsiteY7" fmla="*/ 928724 h 1211833"/>
                <a:gd name="connsiteX8" fmla="*/ 130321 w 1234303"/>
                <a:gd name="connsiteY8" fmla="*/ 946699 h 1211833"/>
                <a:gd name="connsiteX9" fmla="*/ 134815 w 1234303"/>
                <a:gd name="connsiteY9" fmla="*/ 964674 h 1211833"/>
                <a:gd name="connsiteX10" fmla="*/ 139309 w 1234303"/>
                <a:gd name="connsiteY10" fmla="*/ 972164 h 1211833"/>
                <a:gd name="connsiteX11" fmla="*/ 143802 w 1234303"/>
                <a:gd name="connsiteY11" fmla="*/ 979654 h 1211833"/>
                <a:gd name="connsiteX12" fmla="*/ 151292 w 1234303"/>
                <a:gd name="connsiteY12" fmla="*/ 987143 h 1211833"/>
                <a:gd name="connsiteX13" fmla="*/ 157284 w 1234303"/>
                <a:gd name="connsiteY13" fmla="*/ 993135 h 1211833"/>
                <a:gd name="connsiteX14" fmla="*/ 173761 w 1234303"/>
                <a:gd name="connsiteY14" fmla="*/ 1003621 h 1211833"/>
                <a:gd name="connsiteX15" fmla="*/ 190239 w 1234303"/>
                <a:gd name="connsiteY15" fmla="*/ 1011110 h 1211833"/>
                <a:gd name="connsiteX16" fmla="*/ 205218 w 1234303"/>
                <a:gd name="connsiteY16" fmla="*/ 1017102 h 1211833"/>
                <a:gd name="connsiteX17" fmla="*/ 218699 w 1234303"/>
                <a:gd name="connsiteY17" fmla="*/ 1020098 h 1211833"/>
                <a:gd name="connsiteX18" fmla="*/ 230683 w 1234303"/>
                <a:gd name="connsiteY18" fmla="*/ 1023094 h 1211833"/>
                <a:gd name="connsiteX19" fmla="*/ 569217 w 1234303"/>
                <a:gd name="connsiteY19" fmla="*/ 1023094 h 1211833"/>
                <a:gd name="connsiteX20" fmla="*/ 569217 w 1234303"/>
                <a:gd name="connsiteY20" fmla="*/ 1141431 h 1211833"/>
                <a:gd name="connsiteX21" fmla="*/ 293596 w 1234303"/>
                <a:gd name="connsiteY21" fmla="*/ 1141431 h 1211833"/>
                <a:gd name="connsiteX22" fmla="*/ 286107 w 1234303"/>
                <a:gd name="connsiteY22" fmla="*/ 1141431 h 1211833"/>
                <a:gd name="connsiteX23" fmla="*/ 262140 w 1234303"/>
                <a:gd name="connsiteY23" fmla="*/ 1141431 h 1211833"/>
                <a:gd name="connsiteX24" fmla="*/ 227687 w 1234303"/>
                <a:gd name="connsiteY24" fmla="*/ 1139933 h 1211833"/>
                <a:gd name="connsiteX25" fmla="*/ 208214 w 1234303"/>
                <a:gd name="connsiteY25" fmla="*/ 1138435 h 1211833"/>
                <a:gd name="connsiteX26" fmla="*/ 185745 w 1234303"/>
                <a:gd name="connsiteY26" fmla="*/ 1135439 h 1211833"/>
                <a:gd name="connsiteX27" fmla="*/ 164774 w 1234303"/>
                <a:gd name="connsiteY27" fmla="*/ 1129448 h 1211833"/>
                <a:gd name="connsiteX28" fmla="*/ 142304 w 1234303"/>
                <a:gd name="connsiteY28" fmla="*/ 1123456 h 1211833"/>
                <a:gd name="connsiteX29" fmla="*/ 119835 w 1234303"/>
                <a:gd name="connsiteY29" fmla="*/ 1115966 h 1211833"/>
                <a:gd name="connsiteX30" fmla="*/ 97366 w 1234303"/>
                <a:gd name="connsiteY30" fmla="*/ 1105481 h 1211833"/>
                <a:gd name="connsiteX31" fmla="*/ 77893 w 1234303"/>
                <a:gd name="connsiteY31" fmla="*/ 1091999 h 1211833"/>
                <a:gd name="connsiteX32" fmla="*/ 58420 w 1234303"/>
                <a:gd name="connsiteY32" fmla="*/ 1077020 h 1211833"/>
                <a:gd name="connsiteX33" fmla="*/ 49432 w 1234303"/>
                <a:gd name="connsiteY33" fmla="*/ 1068032 h 1211833"/>
                <a:gd name="connsiteX34" fmla="*/ 41943 w 1234303"/>
                <a:gd name="connsiteY34" fmla="*/ 1059044 h 1211833"/>
                <a:gd name="connsiteX35" fmla="*/ 34453 w 1234303"/>
                <a:gd name="connsiteY35" fmla="*/ 1048559 h 1211833"/>
                <a:gd name="connsiteX36" fmla="*/ 28461 w 1234303"/>
                <a:gd name="connsiteY36" fmla="*/ 1038073 h 1211833"/>
                <a:gd name="connsiteX37" fmla="*/ 16478 w 1234303"/>
                <a:gd name="connsiteY37" fmla="*/ 1014106 h 1211833"/>
                <a:gd name="connsiteX38" fmla="*/ 8988 w 1234303"/>
                <a:gd name="connsiteY38" fmla="*/ 991637 h 1211833"/>
                <a:gd name="connsiteX39" fmla="*/ 2996 w 1234303"/>
                <a:gd name="connsiteY39" fmla="*/ 969168 h 1211833"/>
                <a:gd name="connsiteX40" fmla="*/ 0 w 1234303"/>
                <a:gd name="connsiteY40" fmla="*/ 948197 h 1211833"/>
                <a:gd name="connsiteX41" fmla="*/ 0 w 1234303"/>
                <a:gd name="connsiteY41" fmla="*/ 925728 h 1211833"/>
                <a:gd name="connsiteX42" fmla="*/ 0 w 1234303"/>
                <a:gd name="connsiteY42" fmla="*/ 906255 h 1211833"/>
                <a:gd name="connsiteX43" fmla="*/ 2996 w 1234303"/>
                <a:gd name="connsiteY43" fmla="*/ 886781 h 1211833"/>
                <a:gd name="connsiteX44" fmla="*/ 5992 w 1234303"/>
                <a:gd name="connsiteY44" fmla="*/ 867308 h 1211833"/>
                <a:gd name="connsiteX45" fmla="*/ 10486 w 1234303"/>
                <a:gd name="connsiteY45" fmla="*/ 850831 h 1211833"/>
                <a:gd name="connsiteX46" fmla="*/ 14980 w 1234303"/>
                <a:gd name="connsiteY46" fmla="*/ 835851 h 1211833"/>
                <a:gd name="connsiteX47" fmla="*/ 25465 w 1234303"/>
                <a:gd name="connsiteY47" fmla="*/ 810386 h 1211833"/>
                <a:gd name="connsiteX48" fmla="*/ 32955 w 1234303"/>
                <a:gd name="connsiteY48" fmla="*/ 795407 h 1211833"/>
                <a:gd name="connsiteX49" fmla="*/ 35951 w 1234303"/>
                <a:gd name="connsiteY49" fmla="*/ 789415 h 1211833"/>
                <a:gd name="connsiteX50" fmla="*/ 134815 w 1234303"/>
                <a:gd name="connsiteY50" fmla="*/ 617152 h 1211833"/>
                <a:gd name="connsiteX51" fmla="*/ 74897 w 1234303"/>
                <a:gd name="connsiteY51" fmla="*/ 582699 h 1211833"/>
                <a:gd name="connsiteX52" fmla="*/ 1033579 w 1234303"/>
                <a:gd name="connsiteY52" fmla="*/ 515291 h 1211833"/>
                <a:gd name="connsiteX53" fmla="*/ 1169892 w 1234303"/>
                <a:gd name="connsiteY53" fmla="*/ 748970 h 1211833"/>
                <a:gd name="connsiteX54" fmla="*/ 1174386 w 1234303"/>
                <a:gd name="connsiteY54" fmla="*/ 756460 h 1211833"/>
                <a:gd name="connsiteX55" fmla="*/ 1186369 w 1234303"/>
                <a:gd name="connsiteY55" fmla="*/ 777431 h 1211833"/>
                <a:gd name="connsiteX56" fmla="*/ 1201349 w 1234303"/>
                <a:gd name="connsiteY56" fmla="*/ 807389 h 1211833"/>
                <a:gd name="connsiteX57" fmla="*/ 1208838 w 1234303"/>
                <a:gd name="connsiteY57" fmla="*/ 825365 h 1211833"/>
                <a:gd name="connsiteX58" fmla="*/ 1217826 w 1234303"/>
                <a:gd name="connsiteY58" fmla="*/ 844838 h 1211833"/>
                <a:gd name="connsiteX59" fmla="*/ 1223818 w 1234303"/>
                <a:gd name="connsiteY59" fmla="*/ 865809 h 1211833"/>
                <a:gd name="connsiteX60" fmla="*/ 1229809 w 1234303"/>
                <a:gd name="connsiteY60" fmla="*/ 888278 h 1211833"/>
                <a:gd name="connsiteX61" fmla="*/ 1232805 w 1234303"/>
                <a:gd name="connsiteY61" fmla="*/ 912245 h 1211833"/>
                <a:gd name="connsiteX62" fmla="*/ 1234303 w 1234303"/>
                <a:gd name="connsiteY62" fmla="*/ 936212 h 1211833"/>
                <a:gd name="connsiteX63" fmla="*/ 1234303 w 1234303"/>
                <a:gd name="connsiteY63" fmla="*/ 958681 h 1211833"/>
                <a:gd name="connsiteX64" fmla="*/ 1229809 w 1234303"/>
                <a:gd name="connsiteY64" fmla="*/ 982648 h 1211833"/>
                <a:gd name="connsiteX65" fmla="*/ 1226814 w 1234303"/>
                <a:gd name="connsiteY65" fmla="*/ 994632 h 1211833"/>
                <a:gd name="connsiteX66" fmla="*/ 1222320 w 1234303"/>
                <a:gd name="connsiteY66" fmla="*/ 1006615 h 1211833"/>
                <a:gd name="connsiteX67" fmla="*/ 1217826 w 1234303"/>
                <a:gd name="connsiteY67" fmla="*/ 1017101 h 1211833"/>
                <a:gd name="connsiteX68" fmla="*/ 1211834 w 1234303"/>
                <a:gd name="connsiteY68" fmla="*/ 1029085 h 1211833"/>
                <a:gd name="connsiteX69" fmla="*/ 1196855 w 1234303"/>
                <a:gd name="connsiteY69" fmla="*/ 1050056 h 1211833"/>
                <a:gd name="connsiteX70" fmla="*/ 1181875 w 1234303"/>
                <a:gd name="connsiteY70" fmla="*/ 1068031 h 1211833"/>
                <a:gd name="connsiteX71" fmla="*/ 1163900 w 1234303"/>
                <a:gd name="connsiteY71" fmla="*/ 1083010 h 1211833"/>
                <a:gd name="connsiteX72" fmla="*/ 1147423 w 1234303"/>
                <a:gd name="connsiteY72" fmla="*/ 1096492 h 1211833"/>
                <a:gd name="connsiteX73" fmla="*/ 1129447 w 1234303"/>
                <a:gd name="connsiteY73" fmla="*/ 1106977 h 1211833"/>
                <a:gd name="connsiteX74" fmla="*/ 1109974 w 1234303"/>
                <a:gd name="connsiteY74" fmla="*/ 1117463 h 1211833"/>
                <a:gd name="connsiteX75" fmla="*/ 1091999 w 1234303"/>
                <a:gd name="connsiteY75" fmla="*/ 1124953 h 1211833"/>
                <a:gd name="connsiteX76" fmla="*/ 1075522 w 1234303"/>
                <a:gd name="connsiteY76" fmla="*/ 1130944 h 1211833"/>
                <a:gd name="connsiteX77" fmla="*/ 1059044 w 1234303"/>
                <a:gd name="connsiteY77" fmla="*/ 1135438 h 1211833"/>
                <a:gd name="connsiteX78" fmla="*/ 1042567 w 1234303"/>
                <a:gd name="connsiteY78" fmla="*/ 1138434 h 1211833"/>
                <a:gd name="connsiteX79" fmla="*/ 1017102 w 1234303"/>
                <a:gd name="connsiteY79" fmla="*/ 1142928 h 1211833"/>
                <a:gd name="connsiteX80" fmla="*/ 999127 w 1234303"/>
                <a:gd name="connsiteY80" fmla="*/ 1144426 h 1211833"/>
                <a:gd name="connsiteX81" fmla="*/ 993135 w 1234303"/>
                <a:gd name="connsiteY81" fmla="*/ 1144426 h 1211833"/>
                <a:gd name="connsiteX82" fmla="*/ 795407 w 1234303"/>
                <a:gd name="connsiteY82" fmla="*/ 1144426 h 1211833"/>
                <a:gd name="connsiteX83" fmla="*/ 793909 w 1234303"/>
                <a:gd name="connsiteY83" fmla="*/ 1211833 h 1211833"/>
                <a:gd name="connsiteX84" fmla="*/ 662090 w 1234303"/>
                <a:gd name="connsiteY84" fmla="*/ 1080015 h 1211833"/>
                <a:gd name="connsiteX85" fmla="*/ 799901 w 1234303"/>
                <a:gd name="connsiteY85" fmla="*/ 951192 h 1211833"/>
                <a:gd name="connsiteX86" fmla="*/ 798403 w 1234303"/>
                <a:gd name="connsiteY86" fmla="*/ 1021595 h 1211833"/>
                <a:gd name="connsiteX87" fmla="*/ 1008114 w 1234303"/>
                <a:gd name="connsiteY87" fmla="*/ 1024591 h 1211833"/>
                <a:gd name="connsiteX88" fmla="*/ 1017102 w 1234303"/>
                <a:gd name="connsiteY88" fmla="*/ 1021595 h 1211833"/>
                <a:gd name="connsiteX89" fmla="*/ 1039571 w 1234303"/>
                <a:gd name="connsiteY89" fmla="*/ 1012607 h 1211833"/>
                <a:gd name="connsiteX90" fmla="*/ 1054550 w 1234303"/>
                <a:gd name="connsiteY90" fmla="*/ 1006615 h 1211833"/>
                <a:gd name="connsiteX91" fmla="*/ 1068032 w 1234303"/>
                <a:gd name="connsiteY91" fmla="*/ 997628 h 1211833"/>
                <a:gd name="connsiteX92" fmla="*/ 1083011 w 1234303"/>
                <a:gd name="connsiteY92" fmla="*/ 985644 h 1211833"/>
                <a:gd name="connsiteX93" fmla="*/ 1094995 w 1234303"/>
                <a:gd name="connsiteY93" fmla="*/ 973661 h 1211833"/>
                <a:gd name="connsiteX94" fmla="*/ 1099489 w 1234303"/>
                <a:gd name="connsiteY94" fmla="*/ 966171 h 1211833"/>
                <a:gd name="connsiteX95" fmla="*/ 1103982 w 1234303"/>
                <a:gd name="connsiteY95" fmla="*/ 957183 h 1211833"/>
                <a:gd name="connsiteX96" fmla="*/ 1106978 w 1234303"/>
                <a:gd name="connsiteY96" fmla="*/ 948196 h 1211833"/>
                <a:gd name="connsiteX97" fmla="*/ 1108476 w 1234303"/>
                <a:gd name="connsiteY97" fmla="*/ 939208 h 1211833"/>
                <a:gd name="connsiteX98" fmla="*/ 1109974 w 1234303"/>
                <a:gd name="connsiteY98" fmla="*/ 921233 h 1211833"/>
                <a:gd name="connsiteX99" fmla="*/ 1108476 w 1234303"/>
                <a:gd name="connsiteY99" fmla="*/ 903258 h 1211833"/>
                <a:gd name="connsiteX100" fmla="*/ 1105480 w 1234303"/>
                <a:gd name="connsiteY100" fmla="*/ 886780 h 1211833"/>
                <a:gd name="connsiteX101" fmla="*/ 1102485 w 1234303"/>
                <a:gd name="connsiteY101" fmla="*/ 873299 h 1211833"/>
                <a:gd name="connsiteX102" fmla="*/ 1099489 w 1234303"/>
                <a:gd name="connsiteY102" fmla="*/ 861315 h 1211833"/>
                <a:gd name="connsiteX103" fmla="*/ 933217 w 1234303"/>
                <a:gd name="connsiteY103" fmla="*/ 572213 h 1211833"/>
                <a:gd name="connsiteX104" fmla="*/ 617152 w 1234303"/>
                <a:gd name="connsiteY104" fmla="*/ 0 h 1211833"/>
                <a:gd name="connsiteX105" fmla="*/ 642617 w 1234303"/>
                <a:gd name="connsiteY105" fmla="*/ 2996 h 1211833"/>
                <a:gd name="connsiteX106" fmla="*/ 665086 w 1234303"/>
                <a:gd name="connsiteY106" fmla="*/ 7489 h 1211833"/>
                <a:gd name="connsiteX107" fmla="*/ 687555 w 1234303"/>
                <a:gd name="connsiteY107" fmla="*/ 13481 h 1211833"/>
                <a:gd name="connsiteX108" fmla="*/ 708526 w 1234303"/>
                <a:gd name="connsiteY108" fmla="*/ 22469 h 1211833"/>
                <a:gd name="connsiteX109" fmla="*/ 728000 w 1234303"/>
                <a:gd name="connsiteY109" fmla="*/ 32954 h 1211833"/>
                <a:gd name="connsiteX110" fmla="*/ 744477 w 1234303"/>
                <a:gd name="connsiteY110" fmla="*/ 43440 h 1211833"/>
                <a:gd name="connsiteX111" fmla="*/ 760954 w 1234303"/>
                <a:gd name="connsiteY111" fmla="*/ 55424 h 1211833"/>
                <a:gd name="connsiteX112" fmla="*/ 774436 w 1234303"/>
                <a:gd name="connsiteY112" fmla="*/ 67407 h 1211833"/>
                <a:gd name="connsiteX113" fmla="*/ 787917 w 1234303"/>
                <a:gd name="connsiteY113" fmla="*/ 79391 h 1211833"/>
                <a:gd name="connsiteX114" fmla="*/ 798403 w 1234303"/>
                <a:gd name="connsiteY114" fmla="*/ 91374 h 1211833"/>
                <a:gd name="connsiteX115" fmla="*/ 814880 w 1234303"/>
                <a:gd name="connsiteY115" fmla="*/ 112345 h 1211833"/>
                <a:gd name="connsiteX116" fmla="*/ 825366 w 1234303"/>
                <a:gd name="connsiteY116" fmla="*/ 127325 h 1211833"/>
                <a:gd name="connsiteX117" fmla="*/ 828362 w 1234303"/>
                <a:gd name="connsiteY117" fmla="*/ 131818 h 1211833"/>
                <a:gd name="connsiteX118" fmla="*/ 928724 w 1234303"/>
                <a:gd name="connsiteY118" fmla="*/ 304082 h 1211833"/>
                <a:gd name="connsiteX119" fmla="*/ 988641 w 1234303"/>
                <a:gd name="connsiteY119" fmla="*/ 271127 h 1211833"/>
                <a:gd name="connsiteX120" fmla="*/ 940707 w 1234303"/>
                <a:gd name="connsiteY120" fmla="*/ 453876 h 1211833"/>
                <a:gd name="connsiteX121" fmla="*/ 759456 w 1234303"/>
                <a:gd name="connsiteY121" fmla="*/ 399950 h 1211833"/>
                <a:gd name="connsiteX122" fmla="*/ 820872 w 1234303"/>
                <a:gd name="connsiteY122" fmla="*/ 365497 h 1211833"/>
                <a:gd name="connsiteX123" fmla="*/ 716016 w 1234303"/>
                <a:gd name="connsiteY123" fmla="*/ 179753 h 1211833"/>
                <a:gd name="connsiteX124" fmla="*/ 710024 w 1234303"/>
                <a:gd name="connsiteY124" fmla="*/ 173761 h 1211833"/>
                <a:gd name="connsiteX125" fmla="*/ 690551 w 1234303"/>
                <a:gd name="connsiteY125" fmla="*/ 157283 h 1211833"/>
                <a:gd name="connsiteX126" fmla="*/ 677070 w 1234303"/>
                <a:gd name="connsiteY126" fmla="*/ 149794 h 1211833"/>
                <a:gd name="connsiteX127" fmla="*/ 662090 w 1234303"/>
                <a:gd name="connsiteY127" fmla="*/ 140806 h 1211833"/>
                <a:gd name="connsiteX128" fmla="*/ 645613 w 1234303"/>
                <a:gd name="connsiteY128" fmla="*/ 134814 h 1211833"/>
                <a:gd name="connsiteX129" fmla="*/ 627638 w 1234303"/>
                <a:gd name="connsiteY129" fmla="*/ 130321 h 1211833"/>
                <a:gd name="connsiteX130" fmla="*/ 618650 w 1234303"/>
                <a:gd name="connsiteY130" fmla="*/ 130321 h 1211833"/>
                <a:gd name="connsiteX131" fmla="*/ 609662 w 1234303"/>
                <a:gd name="connsiteY131" fmla="*/ 130321 h 1211833"/>
                <a:gd name="connsiteX132" fmla="*/ 600675 w 1234303"/>
                <a:gd name="connsiteY132" fmla="*/ 133316 h 1211833"/>
                <a:gd name="connsiteX133" fmla="*/ 591687 w 1234303"/>
                <a:gd name="connsiteY133" fmla="*/ 134814 h 1211833"/>
                <a:gd name="connsiteX134" fmla="*/ 575210 w 1234303"/>
                <a:gd name="connsiteY134" fmla="*/ 143802 h 1211833"/>
                <a:gd name="connsiteX135" fmla="*/ 560230 w 1234303"/>
                <a:gd name="connsiteY135" fmla="*/ 154288 h 1211833"/>
                <a:gd name="connsiteX136" fmla="*/ 546749 w 1234303"/>
                <a:gd name="connsiteY136" fmla="*/ 164773 h 1211833"/>
                <a:gd name="connsiteX137" fmla="*/ 536263 w 1234303"/>
                <a:gd name="connsiteY137" fmla="*/ 173761 h 1211833"/>
                <a:gd name="connsiteX138" fmla="*/ 528774 w 1234303"/>
                <a:gd name="connsiteY138" fmla="*/ 182748 h 1211833"/>
                <a:gd name="connsiteX139" fmla="*/ 361004 w 1234303"/>
                <a:gd name="connsiteY139" fmla="*/ 476345 h 1211833"/>
                <a:gd name="connsiteX140" fmla="*/ 259144 w 1234303"/>
                <a:gd name="connsiteY140" fmla="*/ 416427 h 1211833"/>
                <a:gd name="connsiteX141" fmla="*/ 393959 w 1234303"/>
                <a:gd name="connsiteY141" fmla="*/ 179753 h 1211833"/>
                <a:gd name="connsiteX142" fmla="*/ 398453 w 1234303"/>
                <a:gd name="connsiteY142" fmla="*/ 170765 h 1211833"/>
                <a:gd name="connsiteX143" fmla="*/ 410436 w 1234303"/>
                <a:gd name="connsiteY143" fmla="*/ 151292 h 1211833"/>
                <a:gd name="connsiteX144" fmla="*/ 428412 w 1234303"/>
                <a:gd name="connsiteY144" fmla="*/ 121333 h 1211833"/>
                <a:gd name="connsiteX145" fmla="*/ 440395 w 1234303"/>
                <a:gd name="connsiteY145" fmla="*/ 106354 h 1211833"/>
                <a:gd name="connsiteX146" fmla="*/ 453877 w 1234303"/>
                <a:gd name="connsiteY146" fmla="*/ 88378 h 1211833"/>
                <a:gd name="connsiteX147" fmla="*/ 468856 w 1234303"/>
                <a:gd name="connsiteY147" fmla="*/ 71901 h 1211833"/>
                <a:gd name="connsiteX148" fmla="*/ 485333 w 1234303"/>
                <a:gd name="connsiteY148" fmla="*/ 55424 h 1211833"/>
                <a:gd name="connsiteX149" fmla="*/ 503309 w 1234303"/>
                <a:gd name="connsiteY149" fmla="*/ 40444 h 1211833"/>
                <a:gd name="connsiteX150" fmla="*/ 522782 w 1234303"/>
                <a:gd name="connsiteY150" fmla="*/ 26963 h 1211833"/>
                <a:gd name="connsiteX151" fmla="*/ 545251 w 1234303"/>
                <a:gd name="connsiteY151" fmla="*/ 16477 h 1211833"/>
                <a:gd name="connsiteX152" fmla="*/ 567720 w 1234303"/>
                <a:gd name="connsiteY152" fmla="*/ 7489 h 1211833"/>
                <a:gd name="connsiteX153" fmla="*/ 579703 w 1234303"/>
                <a:gd name="connsiteY153" fmla="*/ 4494 h 1211833"/>
                <a:gd name="connsiteX154" fmla="*/ 591687 w 1234303"/>
                <a:gd name="connsiteY154" fmla="*/ 1498 h 1211833"/>
                <a:gd name="connsiteX155" fmla="*/ 603671 w 1234303"/>
                <a:gd name="connsiteY155" fmla="*/ 1498 h 1211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</a:cxnLst>
              <a:rect l="l" t="t" r="r" b="b"/>
              <a:pathLst>
                <a:path w="1234303" h="1211833">
                  <a:moveTo>
                    <a:pt x="259144" y="533267"/>
                  </a:moveTo>
                  <a:lnTo>
                    <a:pt x="302584" y="717514"/>
                  </a:lnTo>
                  <a:lnTo>
                    <a:pt x="241168" y="681563"/>
                  </a:lnTo>
                  <a:lnTo>
                    <a:pt x="133317" y="862814"/>
                  </a:lnTo>
                  <a:lnTo>
                    <a:pt x="130321" y="871802"/>
                  </a:lnTo>
                  <a:lnTo>
                    <a:pt x="127325" y="895769"/>
                  </a:lnTo>
                  <a:lnTo>
                    <a:pt x="127325" y="912246"/>
                  </a:lnTo>
                  <a:lnTo>
                    <a:pt x="127325" y="928724"/>
                  </a:lnTo>
                  <a:lnTo>
                    <a:pt x="130321" y="946699"/>
                  </a:lnTo>
                  <a:lnTo>
                    <a:pt x="134815" y="964674"/>
                  </a:lnTo>
                  <a:lnTo>
                    <a:pt x="139309" y="972164"/>
                  </a:lnTo>
                  <a:lnTo>
                    <a:pt x="143802" y="979654"/>
                  </a:lnTo>
                  <a:lnTo>
                    <a:pt x="151292" y="987143"/>
                  </a:lnTo>
                  <a:lnTo>
                    <a:pt x="157284" y="993135"/>
                  </a:lnTo>
                  <a:lnTo>
                    <a:pt x="173761" y="1003621"/>
                  </a:lnTo>
                  <a:lnTo>
                    <a:pt x="190239" y="1011110"/>
                  </a:lnTo>
                  <a:lnTo>
                    <a:pt x="205218" y="1017102"/>
                  </a:lnTo>
                  <a:lnTo>
                    <a:pt x="218699" y="1020098"/>
                  </a:lnTo>
                  <a:lnTo>
                    <a:pt x="230683" y="1023094"/>
                  </a:lnTo>
                  <a:lnTo>
                    <a:pt x="569217" y="1023094"/>
                  </a:lnTo>
                  <a:lnTo>
                    <a:pt x="569217" y="1141431"/>
                  </a:lnTo>
                  <a:lnTo>
                    <a:pt x="293596" y="1141431"/>
                  </a:lnTo>
                  <a:lnTo>
                    <a:pt x="286107" y="1141431"/>
                  </a:lnTo>
                  <a:lnTo>
                    <a:pt x="262140" y="1141431"/>
                  </a:lnTo>
                  <a:lnTo>
                    <a:pt x="227687" y="1139933"/>
                  </a:lnTo>
                  <a:lnTo>
                    <a:pt x="208214" y="1138435"/>
                  </a:lnTo>
                  <a:lnTo>
                    <a:pt x="185745" y="1135439"/>
                  </a:lnTo>
                  <a:lnTo>
                    <a:pt x="164774" y="1129448"/>
                  </a:lnTo>
                  <a:lnTo>
                    <a:pt x="142304" y="1123456"/>
                  </a:lnTo>
                  <a:lnTo>
                    <a:pt x="119835" y="1115966"/>
                  </a:lnTo>
                  <a:lnTo>
                    <a:pt x="97366" y="1105481"/>
                  </a:lnTo>
                  <a:lnTo>
                    <a:pt x="77893" y="1091999"/>
                  </a:lnTo>
                  <a:lnTo>
                    <a:pt x="58420" y="1077020"/>
                  </a:lnTo>
                  <a:lnTo>
                    <a:pt x="49432" y="1068032"/>
                  </a:lnTo>
                  <a:lnTo>
                    <a:pt x="41943" y="1059044"/>
                  </a:lnTo>
                  <a:lnTo>
                    <a:pt x="34453" y="1048559"/>
                  </a:lnTo>
                  <a:lnTo>
                    <a:pt x="28461" y="1038073"/>
                  </a:lnTo>
                  <a:lnTo>
                    <a:pt x="16478" y="1014106"/>
                  </a:lnTo>
                  <a:lnTo>
                    <a:pt x="8988" y="991637"/>
                  </a:lnTo>
                  <a:lnTo>
                    <a:pt x="2996" y="969168"/>
                  </a:lnTo>
                  <a:lnTo>
                    <a:pt x="0" y="948197"/>
                  </a:lnTo>
                  <a:lnTo>
                    <a:pt x="0" y="925728"/>
                  </a:lnTo>
                  <a:lnTo>
                    <a:pt x="0" y="906255"/>
                  </a:lnTo>
                  <a:lnTo>
                    <a:pt x="2996" y="886781"/>
                  </a:lnTo>
                  <a:lnTo>
                    <a:pt x="5992" y="867308"/>
                  </a:lnTo>
                  <a:lnTo>
                    <a:pt x="10486" y="850831"/>
                  </a:lnTo>
                  <a:lnTo>
                    <a:pt x="14980" y="835851"/>
                  </a:lnTo>
                  <a:lnTo>
                    <a:pt x="25465" y="810386"/>
                  </a:lnTo>
                  <a:lnTo>
                    <a:pt x="32955" y="795407"/>
                  </a:lnTo>
                  <a:lnTo>
                    <a:pt x="35951" y="789415"/>
                  </a:lnTo>
                  <a:lnTo>
                    <a:pt x="134815" y="617152"/>
                  </a:lnTo>
                  <a:lnTo>
                    <a:pt x="74897" y="582699"/>
                  </a:lnTo>
                  <a:close/>
                  <a:moveTo>
                    <a:pt x="1033579" y="515291"/>
                  </a:moveTo>
                  <a:lnTo>
                    <a:pt x="1169892" y="748970"/>
                  </a:lnTo>
                  <a:lnTo>
                    <a:pt x="1174386" y="756460"/>
                  </a:lnTo>
                  <a:lnTo>
                    <a:pt x="1186369" y="777431"/>
                  </a:lnTo>
                  <a:lnTo>
                    <a:pt x="1201349" y="807389"/>
                  </a:lnTo>
                  <a:lnTo>
                    <a:pt x="1208838" y="825365"/>
                  </a:lnTo>
                  <a:lnTo>
                    <a:pt x="1217826" y="844838"/>
                  </a:lnTo>
                  <a:lnTo>
                    <a:pt x="1223818" y="865809"/>
                  </a:lnTo>
                  <a:lnTo>
                    <a:pt x="1229809" y="888278"/>
                  </a:lnTo>
                  <a:lnTo>
                    <a:pt x="1232805" y="912245"/>
                  </a:lnTo>
                  <a:lnTo>
                    <a:pt x="1234303" y="936212"/>
                  </a:lnTo>
                  <a:lnTo>
                    <a:pt x="1234303" y="958681"/>
                  </a:lnTo>
                  <a:lnTo>
                    <a:pt x="1229809" y="982648"/>
                  </a:lnTo>
                  <a:lnTo>
                    <a:pt x="1226814" y="994632"/>
                  </a:lnTo>
                  <a:lnTo>
                    <a:pt x="1222320" y="1006615"/>
                  </a:lnTo>
                  <a:lnTo>
                    <a:pt x="1217826" y="1017101"/>
                  </a:lnTo>
                  <a:lnTo>
                    <a:pt x="1211834" y="1029085"/>
                  </a:lnTo>
                  <a:lnTo>
                    <a:pt x="1196855" y="1050056"/>
                  </a:lnTo>
                  <a:lnTo>
                    <a:pt x="1181875" y="1068031"/>
                  </a:lnTo>
                  <a:lnTo>
                    <a:pt x="1163900" y="1083010"/>
                  </a:lnTo>
                  <a:lnTo>
                    <a:pt x="1147423" y="1096492"/>
                  </a:lnTo>
                  <a:lnTo>
                    <a:pt x="1129447" y="1106977"/>
                  </a:lnTo>
                  <a:lnTo>
                    <a:pt x="1109974" y="1117463"/>
                  </a:lnTo>
                  <a:lnTo>
                    <a:pt x="1091999" y="1124953"/>
                  </a:lnTo>
                  <a:lnTo>
                    <a:pt x="1075522" y="1130944"/>
                  </a:lnTo>
                  <a:lnTo>
                    <a:pt x="1059044" y="1135438"/>
                  </a:lnTo>
                  <a:lnTo>
                    <a:pt x="1042567" y="1138434"/>
                  </a:lnTo>
                  <a:lnTo>
                    <a:pt x="1017102" y="1142928"/>
                  </a:lnTo>
                  <a:lnTo>
                    <a:pt x="999127" y="1144426"/>
                  </a:lnTo>
                  <a:lnTo>
                    <a:pt x="993135" y="1144426"/>
                  </a:lnTo>
                  <a:lnTo>
                    <a:pt x="795407" y="1144426"/>
                  </a:lnTo>
                  <a:lnTo>
                    <a:pt x="793909" y="1211833"/>
                  </a:lnTo>
                  <a:lnTo>
                    <a:pt x="662090" y="1080015"/>
                  </a:lnTo>
                  <a:lnTo>
                    <a:pt x="799901" y="951192"/>
                  </a:lnTo>
                  <a:lnTo>
                    <a:pt x="798403" y="1021595"/>
                  </a:lnTo>
                  <a:lnTo>
                    <a:pt x="1008114" y="1024591"/>
                  </a:lnTo>
                  <a:lnTo>
                    <a:pt x="1017102" y="1021595"/>
                  </a:lnTo>
                  <a:lnTo>
                    <a:pt x="1039571" y="1012607"/>
                  </a:lnTo>
                  <a:lnTo>
                    <a:pt x="1054550" y="1006615"/>
                  </a:lnTo>
                  <a:lnTo>
                    <a:pt x="1068032" y="997628"/>
                  </a:lnTo>
                  <a:lnTo>
                    <a:pt x="1083011" y="985644"/>
                  </a:lnTo>
                  <a:lnTo>
                    <a:pt x="1094995" y="973661"/>
                  </a:lnTo>
                  <a:lnTo>
                    <a:pt x="1099489" y="966171"/>
                  </a:lnTo>
                  <a:lnTo>
                    <a:pt x="1103982" y="957183"/>
                  </a:lnTo>
                  <a:lnTo>
                    <a:pt x="1106978" y="948196"/>
                  </a:lnTo>
                  <a:lnTo>
                    <a:pt x="1108476" y="939208"/>
                  </a:lnTo>
                  <a:lnTo>
                    <a:pt x="1109974" y="921233"/>
                  </a:lnTo>
                  <a:lnTo>
                    <a:pt x="1108476" y="903258"/>
                  </a:lnTo>
                  <a:lnTo>
                    <a:pt x="1105480" y="886780"/>
                  </a:lnTo>
                  <a:lnTo>
                    <a:pt x="1102485" y="873299"/>
                  </a:lnTo>
                  <a:lnTo>
                    <a:pt x="1099489" y="861315"/>
                  </a:lnTo>
                  <a:lnTo>
                    <a:pt x="933217" y="572213"/>
                  </a:lnTo>
                  <a:close/>
                  <a:moveTo>
                    <a:pt x="617152" y="0"/>
                  </a:moveTo>
                  <a:lnTo>
                    <a:pt x="642617" y="2996"/>
                  </a:lnTo>
                  <a:lnTo>
                    <a:pt x="665086" y="7489"/>
                  </a:lnTo>
                  <a:lnTo>
                    <a:pt x="687555" y="13481"/>
                  </a:lnTo>
                  <a:lnTo>
                    <a:pt x="708526" y="22469"/>
                  </a:lnTo>
                  <a:lnTo>
                    <a:pt x="728000" y="32954"/>
                  </a:lnTo>
                  <a:lnTo>
                    <a:pt x="744477" y="43440"/>
                  </a:lnTo>
                  <a:lnTo>
                    <a:pt x="760954" y="55424"/>
                  </a:lnTo>
                  <a:lnTo>
                    <a:pt x="774436" y="67407"/>
                  </a:lnTo>
                  <a:lnTo>
                    <a:pt x="787917" y="79391"/>
                  </a:lnTo>
                  <a:lnTo>
                    <a:pt x="798403" y="91374"/>
                  </a:lnTo>
                  <a:lnTo>
                    <a:pt x="814880" y="112345"/>
                  </a:lnTo>
                  <a:lnTo>
                    <a:pt x="825366" y="127325"/>
                  </a:lnTo>
                  <a:lnTo>
                    <a:pt x="828362" y="131818"/>
                  </a:lnTo>
                  <a:lnTo>
                    <a:pt x="928724" y="304082"/>
                  </a:lnTo>
                  <a:lnTo>
                    <a:pt x="988641" y="271127"/>
                  </a:lnTo>
                  <a:lnTo>
                    <a:pt x="940707" y="453876"/>
                  </a:lnTo>
                  <a:lnTo>
                    <a:pt x="759456" y="399950"/>
                  </a:lnTo>
                  <a:lnTo>
                    <a:pt x="820872" y="365497"/>
                  </a:lnTo>
                  <a:lnTo>
                    <a:pt x="716016" y="179753"/>
                  </a:lnTo>
                  <a:lnTo>
                    <a:pt x="710024" y="173761"/>
                  </a:lnTo>
                  <a:lnTo>
                    <a:pt x="690551" y="157283"/>
                  </a:lnTo>
                  <a:lnTo>
                    <a:pt x="677070" y="149794"/>
                  </a:lnTo>
                  <a:lnTo>
                    <a:pt x="662090" y="140806"/>
                  </a:lnTo>
                  <a:lnTo>
                    <a:pt x="645613" y="134814"/>
                  </a:lnTo>
                  <a:lnTo>
                    <a:pt x="627638" y="130321"/>
                  </a:lnTo>
                  <a:lnTo>
                    <a:pt x="618650" y="130321"/>
                  </a:lnTo>
                  <a:lnTo>
                    <a:pt x="609662" y="130321"/>
                  </a:lnTo>
                  <a:lnTo>
                    <a:pt x="600675" y="133316"/>
                  </a:lnTo>
                  <a:lnTo>
                    <a:pt x="591687" y="134814"/>
                  </a:lnTo>
                  <a:lnTo>
                    <a:pt x="575210" y="143802"/>
                  </a:lnTo>
                  <a:lnTo>
                    <a:pt x="560230" y="154288"/>
                  </a:lnTo>
                  <a:lnTo>
                    <a:pt x="546749" y="164773"/>
                  </a:lnTo>
                  <a:lnTo>
                    <a:pt x="536263" y="173761"/>
                  </a:lnTo>
                  <a:lnTo>
                    <a:pt x="528774" y="182748"/>
                  </a:lnTo>
                  <a:lnTo>
                    <a:pt x="361004" y="476345"/>
                  </a:lnTo>
                  <a:lnTo>
                    <a:pt x="259144" y="416427"/>
                  </a:lnTo>
                  <a:lnTo>
                    <a:pt x="393959" y="179753"/>
                  </a:lnTo>
                  <a:lnTo>
                    <a:pt x="398453" y="170765"/>
                  </a:lnTo>
                  <a:lnTo>
                    <a:pt x="410436" y="151292"/>
                  </a:lnTo>
                  <a:lnTo>
                    <a:pt x="428412" y="121333"/>
                  </a:lnTo>
                  <a:lnTo>
                    <a:pt x="440395" y="106354"/>
                  </a:lnTo>
                  <a:lnTo>
                    <a:pt x="453877" y="88378"/>
                  </a:lnTo>
                  <a:lnTo>
                    <a:pt x="468856" y="71901"/>
                  </a:lnTo>
                  <a:lnTo>
                    <a:pt x="485333" y="55424"/>
                  </a:lnTo>
                  <a:lnTo>
                    <a:pt x="503309" y="40444"/>
                  </a:lnTo>
                  <a:lnTo>
                    <a:pt x="522782" y="26963"/>
                  </a:lnTo>
                  <a:lnTo>
                    <a:pt x="545251" y="16477"/>
                  </a:lnTo>
                  <a:lnTo>
                    <a:pt x="567720" y="7489"/>
                  </a:lnTo>
                  <a:lnTo>
                    <a:pt x="579703" y="4494"/>
                  </a:lnTo>
                  <a:lnTo>
                    <a:pt x="591687" y="1498"/>
                  </a:lnTo>
                  <a:lnTo>
                    <a:pt x="603671" y="1498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3" name="フリーフォーム: 図形 62"/>
            <p:cNvSpPr/>
            <p:nvPr/>
          </p:nvSpPr>
          <p:spPr bwMode="auto">
            <a:xfrm flipV="1">
              <a:off x="7113240" y="3186580"/>
              <a:ext cx="349484" cy="287424"/>
            </a:xfrm>
            <a:custGeom>
              <a:avLst/>
              <a:gdLst>
                <a:gd name="connsiteX0" fmla="*/ 188117 w 420907"/>
                <a:gd name="connsiteY0" fmla="*/ 346164 h 346164"/>
                <a:gd name="connsiteX1" fmla="*/ 313729 w 420907"/>
                <a:gd name="connsiteY1" fmla="*/ 346164 h 346164"/>
                <a:gd name="connsiteX2" fmla="*/ 420907 w 420907"/>
                <a:gd name="connsiteY2" fmla="*/ 238986 h 346164"/>
                <a:gd name="connsiteX3" fmla="*/ 390981 w 420907"/>
                <a:gd name="connsiteY3" fmla="*/ 143300 h 346164"/>
                <a:gd name="connsiteX4" fmla="*/ 0 w 420907"/>
                <a:gd name="connsiteY4" fmla="*/ 346164 h 346164"/>
                <a:gd name="connsiteX5" fmla="*/ 131144 w 420907"/>
                <a:gd name="connsiteY5" fmla="*/ 346164 h 346164"/>
                <a:gd name="connsiteX6" fmla="*/ 377406 w 420907"/>
                <a:gd name="connsiteY6" fmla="*/ 99899 h 346164"/>
                <a:gd name="connsiteX7" fmla="*/ 346162 w 420907"/>
                <a:gd name="connsiteY7" fmla="*/ 0 h 3461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0907" h="346164">
                  <a:moveTo>
                    <a:pt x="188117" y="346164"/>
                  </a:moveTo>
                  <a:lnTo>
                    <a:pt x="313729" y="346164"/>
                  </a:lnTo>
                  <a:lnTo>
                    <a:pt x="420907" y="238986"/>
                  </a:lnTo>
                  <a:lnTo>
                    <a:pt x="390981" y="143300"/>
                  </a:lnTo>
                  <a:close/>
                  <a:moveTo>
                    <a:pt x="0" y="346164"/>
                  </a:moveTo>
                  <a:lnTo>
                    <a:pt x="131144" y="346164"/>
                  </a:lnTo>
                  <a:lnTo>
                    <a:pt x="377406" y="99899"/>
                  </a:lnTo>
                  <a:lnTo>
                    <a:pt x="346162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64" name="グループ化 63"/>
          <p:cNvGrpSpPr/>
          <p:nvPr/>
        </p:nvGrpSpPr>
        <p:grpSpPr>
          <a:xfrm>
            <a:off x="8131086" y="2798383"/>
            <a:ext cx="1148402" cy="1567478"/>
            <a:chOff x="8131086" y="2798383"/>
            <a:chExt cx="1148402" cy="1567478"/>
          </a:xfrm>
        </p:grpSpPr>
        <p:sp>
          <p:nvSpPr>
            <p:cNvPr id="65" name="台形 64"/>
            <p:cNvSpPr/>
            <p:nvPr/>
          </p:nvSpPr>
          <p:spPr bwMode="auto">
            <a:xfrm>
              <a:off x="8131086" y="2888390"/>
              <a:ext cx="1148402" cy="450051"/>
            </a:xfrm>
            <a:prstGeom prst="trapezoid">
              <a:avLst>
                <a:gd name="adj" fmla="val 15872"/>
              </a:avLst>
            </a:prstGeom>
            <a:gradFill>
              <a:gsLst>
                <a:gs pos="0">
                  <a:srgbClr val="FFFFCC"/>
                </a:gs>
                <a:gs pos="100000">
                  <a:srgbClr val="FFFF99"/>
                </a:gs>
              </a:gsLst>
              <a:lin ang="540000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6" name="台形 65"/>
            <p:cNvSpPr/>
            <p:nvPr/>
          </p:nvSpPr>
          <p:spPr bwMode="auto">
            <a:xfrm>
              <a:off x="8210526" y="2798383"/>
              <a:ext cx="989522" cy="90008"/>
            </a:xfrm>
            <a:prstGeom prst="trapezoid">
              <a:avLst>
                <a:gd name="adj" fmla="val 213938"/>
              </a:avLst>
            </a:prstGeom>
            <a:gradFill>
              <a:gsLst>
                <a:gs pos="0">
                  <a:srgbClr val="FFFFCC"/>
                </a:gs>
                <a:gs pos="100000">
                  <a:srgbClr val="FFFF99"/>
                </a:gs>
              </a:gsLst>
              <a:lin ang="540000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7" name="フリーフォーム: 図形 66"/>
            <p:cNvSpPr/>
            <p:nvPr/>
          </p:nvSpPr>
          <p:spPr bwMode="auto">
            <a:xfrm>
              <a:off x="8212907" y="2933396"/>
              <a:ext cx="984760" cy="419726"/>
            </a:xfrm>
            <a:custGeom>
              <a:avLst/>
              <a:gdLst>
                <a:gd name="connsiteX0" fmla="*/ 105607 w 984760"/>
                <a:gd name="connsiteY0" fmla="*/ 0 h 419726"/>
                <a:gd name="connsiteX1" fmla="*/ 879153 w 984760"/>
                <a:gd name="connsiteY1" fmla="*/ 0 h 419726"/>
                <a:gd name="connsiteX2" fmla="*/ 929037 w 984760"/>
                <a:gd name="connsiteY2" fmla="*/ 49884 h 419726"/>
                <a:gd name="connsiteX3" fmla="*/ 926884 w 984760"/>
                <a:gd name="connsiteY3" fmla="*/ 55083 h 419726"/>
                <a:gd name="connsiteX4" fmla="*/ 984760 w 984760"/>
                <a:gd name="connsiteY4" fmla="*/ 419726 h 419726"/>
                <a:gd name="connsiteX5" fmla="*/ 0 w 984760"/>
                <a:gd name="connsiteY5" fmla="*/ 419726 h 419726"/>
                <a:gd name="connsiteX6" fmla="*/ 57877 w 984760"/>
                <a:gd name="connsiteY6" fmla="*/ 55083 h 419726"/>
                <a:gd name="connsiteX7" fmla="*/ 55723 w 984760"/>
                <a:gd name="connsiteY7" fmla="*/ 49884 h 419726"/>
                <a:gd name="connsiteX8" fmla="*/ 105607 w 984760"/>
                <a:gd name="connsiteY8" fmla="*/ 0 h 419726"/>
                <a:gd name="connsiteX0" fmla="*/ 105607 w 984760"/>
                <a:gd name="connsiteY0" fmla="*/ 0 h 419726"/>
                <a:gd name="connsiteX1" fmla="*/ 879153 w 984760"/>
                <a:gd name="connsiteY1" fmla="*/ 0 h 419726"/>
                <a:gd name="connsiteX2" fmla="*/ 929037 w 984760"/>
                <a:gd name="connsiteY2" fmla="*/ 49884 h 419726"/>
                <a:gd name="connsiteX3" fmla="*/ 926884 w 984760"/>
                <a:gd name="connsiteY3" fmla="*/ 55083 h 419726"/>
                <a:gd name="connsiteX4" fmla="*/ 984760 w 984760"/>
                <a:gd name="connsiteY4" fmla="*/ 419726 h 419726"/>
                <a:gd name="connsiteX5" fmla="*/ 0 w 984760"/>
                <a:gd name="connsiteY5" fmla="*/ 419726 h 419726"/>
                <a:gd name="connsiteX6" fmla="*/ 55723 w 984760"/>
                <a:gd name="connsiteY6" fmla="*/ 49884 h 419726"/>
                <a:gd name="connsiteX7" fmla="*/ 105607 w 984760"/>
                <a:gd name="connsiteY7" fmla="*/ 0 h 419726"/>
                <a:gd name="connsiteX0" fmla="*/ 105607 w 984760"/>
                <a:gd name="connsiteY0" fmla="*/ 0 h 419726"/>
                <a:gd name="connsiteX1" fmla="*/ 879153 w 984760"/>
                <a:gd name="connsiteY1" fmla="*/ 0 h 419726"/>
                <a:gd name="connsiteX2" fmla="*/ 929037 w 984760"/>
                <a:gd name="connsiteY2" fmla="*/ 49884 h 419726"/>
                <a:gd name="connsiteX3" fmla="*/ 984760 w 984760"/>
                <a:gd name="connsiteY3" fmla="*/ 419726 h 419726"/>
                <a:gd name="connsiteX4" fmla="*/ 0 w 984760"/>
                <a:gd name="connsiteY4" fmla="*/ 419726 h 419726"/>
                <a:gd name="connsiteX5" fmla="*/ 55723 w 984760"/>
                <a:gd name="connsiteY5" fmla="*/ 49884 h 419726"/>
                <a:gd name="connsiteX6" fmla="*/ 105607 w 984760"/>
                <a:gd name="connsiteY6" fmla="*/ 0 h 419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84760" h="419726">
                  <a:moveTo>
                    <a:pt x="105607" y="0"/>
                  </a:moveTo>
                  <a:lnTo>
                    <a:pt x="879153" y="0"/>
                  </a:lnTo>
                  <a:cubicBezTo>
                    <a:pt x="906703" y="0"/>
                    <a:pt x="929037" y="22334"/>
                    <a:pt x="929037" y="49884"/>
                  </a:cubicBezTo>
                  <a:lnTo>
                    <a:pt x="984760" y="419726"/>
                  </a:lnTo>
                  <a:lnTo>
                    <a:pt x="0" y="419726"/>
                  </a:lnTo>
                  <a:lnTo>
                    <a:pt x="55723" y="49884"/>
                  </a:lnTo>
                  <a:cubicBezTo>
                    <a:pt x="55723" y="22334"/>
                    <a:pt x="78057" y="0"/>
                    <a:pt x="105607" y="0"/>
                  </a:cubicBezTo>
                  <a:close/>
                </a:path>
              </a:pathLst>
            </a:custGeom>
            <a:gradFill>
              <a:gsLst>
                <a:gs pos="0">
                  <a:srgbClr val="006600"/>
                </a:gs>
                <a:gs pos="100000">
                  <a:srgbClr val="003300"/>
                </a:gs>
              </a:gsLst>
              <a:lin ang="540000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8" name="台形 67"/>
            <p:cNvSpPr/>
            <p:nvPr/>
          </p:nvSpPr>
          <p:spPr bwMode="auto">
            <a:xfrm flipV="1">
              <a:off x="8131086" y="3338440"/>
              <a:ext cx="1148402" cy="1027421"/>
            </a:xfrm>
            <a:prstGeom prst="trapezoid">
              <a:avLst>
                <a:gd name="adj" fmla="val 20502"/>
              </a:avLst>
            </a:prstGeom>
            <a:gradFill>
              <a:gsLst>
                <a:gs pos="0">
                  <a:srgbClr val="FFCC66"/>
                </a:gs>
                <a:gs pos="100000">
                  <a:srgbClr val="FFFF99"/>
                </a:gs>
              </a:gsLst>
              <a:lin ang="540000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" name="テキスト ボックス 68"/>
            <p:cNvSpPr txBox="1"/>
            <p:nvPr/>
          </p:nvSpPr>
          <p:spPr>
            <a:xfrm>
              <a:off x="8393881" y="3025226"/>
              <a:ext cx="622812" cy="236066"/>
            </a:xfrm>
            <a:prstGeom prst="rect">
              <a:avLst/>
            </a:prstGeom>
            <a:noFill/>
          </p:spPr>
          <p:txBody>
            <a:bodyPr wrap="none" rtlCol="0">
              <a:prstTxWarp prst="textFadeUp">
                <a:avLst>
                  <a:gd name="adj" fmla="val 6682"/>
                </a:avLst>
              </a:prstTxWarp>
              <a:spAutoFit/>
            </a:bodyPr>
            <a:lstStyle/>
            <a:p>
              <a:r>
                <a:rPr kumimoji="1" lang="en-US" altLang="ja-JP" b="1" dirty="0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PUSH</a:t>
              </a:r>
              <a:endParaRPr kumimoji="1" lang="ja-JP" altLang="en-US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grpSp>
          <p:nvGrpSpPr>
            <p:cNvPr id="70" name="グループ化 69"/>
            <p:cNvGrpSpPr/>
            <p:nvPr/>
          </p:nvGrpSpPr>
          <p:grpSpPr>
            <a:xfrm>
              <a:off x="8423650" y="3605017"/>
              <a:ext cx="561292" cy="519978"/>
              <a:chOff x="7850031" y="617802"/>
              <a:chExt cx="1611880" cy="1493236"/>
            </a:xfrm>
          </p:grpSpPr>
          <p:sp>
            <p:nvSpPr>
              <p:cNvPr id="71" name="Freeform 7"/>
              <p:cNvSpPr>
                <a:spLocks noEditPoints="1"/>
              </p:cNvSpPr>
              <p:nvPr/>
            </p:nvSpPr>
            <p:spPr bwMode="auto">
              <a:xfrm>
                <a:off x="7850031" y="1128277"/>
                <a:ext cx="812311" cy="808359"/>
              </a:xfrm>
              <a:custGeom>
                <a:avLst/>
                <a:gdLst>
                  <a:gd name="T0" fmla="*/ 736 w 1530"/>
                  <a:gd name="T1" fmla="*/ 708 h 1270"/>
                  <a:gd name="T2" fmla="*/ 884 w 1530"/>
                  <a:gd name="T3" fmla="*/ 486 h 1270"/>
                  <a:gd name="T4" fmla="*/ 1148 w 1530"/>
                  <a:gd name="T5" fmla="*/ 614 h 1270"/>
                  <a:gd name="T6" fmla="*/ 1218 w 1530"/>
                  <a:gd name="T7" fmla="*/ 546 h 1270"/>
                  <a:gd name="T8" fmla="*/ 830 w 1530"/>
                  <a:gd name="T9" fmla="*/ 0 h 1270"/>
                  <a:gd name="T10" fmla="*/ 32 w 1530"/>
                  <a:gd name="T11" fmla="*/ 0 h 1270"/>
                  <a:gd name="T12" fmla="*/ 0 w 1530"/>
                  <a:gd name="T13" fmla="*/ 86 h 1270"/>
                  <a:gd name="T14" fmla="*/ 262 w 1530"/>
                  <a:gd name="T15" fmla="*/ 208 h 1270"/>
                  <a:gd name="T16" fmla="*/ 58 w 1530"/>
                  <a:gd name="T17" fmla="*/ 510 h 1270"/>
                  <a:gd name="T18" fmla="*/ 524 w 1530"/>
                  <a:gd name="T19" fmla="*/ 1164 h 1270"/>
                  <a:gd name="T20" fmla="*/ 524 w 1530"/>
                  <a:gd name="T21" fmla="*/ 1164 h 1270"/>
                  <a:gd name="T22" fmla="*/ 528 w 1530"/>
                  <a:gd name="T23" fmla="*/ 1170 h 1270"/>
                  <a:gd name="T24" fmla="*/ 542 w 1530"/>
                  <a:gd name="T25" fmla="*/ 1184 h 1270"/>
                  <a:gd name="T26" fmla="*/ 552 w 1530"/>
                  <a:gd name="T27" fmla="*/ 1194 h 1270"/>
                  <a:gd name="T28" fmla="*/ 566 w 1530"/>
                  <a:gd name="T29" fmla="*/ 1204 h 1270"/>
                  <a:gd name="T30" fmla="*/ 582 w 1530"/>
                  <a:gd name="T31" fmla="*/ 1216 h 1270"/>
                  <a:gd name="T32" fmla="*/ 600 w 1530"/>
                  <a:gd name="T33" fmla="*/ 1226 h 1270"/>
                  <a:gd name="T34" fmla="*/ 600 w 1530"/>
                  <a:gd name="T35" fmla="*/ 1226 h 1270"/>
                  <a:gd name="T36" fmla="*/ 636 w 1530"/>
                  <a:gd name="T37" fmla="*/ 1244 h 1270"/>
                  <a:gd name="T38" fmla="*/ 662 w 1530"/>
                  <a:gd name="T39" fmla="*/ 1254 h 1270"/>
                  <a:gd name="T40" fmla="*/ 682 w 1530"/>
                  <a:gd name="T41" fmla="*/ 1260 h 1270"/>
                  <a:gd name="T42" fmla="*/ 702 w 1530"/>
                  <a:gd name="T43" fmla="*/ 1266 h 1270"/>
                  <a:gd name="T44" fmla="*/ 702 w 1530"/>
                  <a:gd name="T45" fmla="*/ 1266 h 1270"/>
                  <a:gd name="T46" fmla="*/ 724 w 1530"/>
                  <a:gd name="T47" fmla="*/ 1268 h 1270"/>
                  <a:gd name="T48" fmla="*/ 742 w 1530"/>
                  <a:gd name="T49" fmla="*/ 1270 h 1270"/>
                  <a:gd name="T50" fmla="*/ 762 w 1530"/>
                  <a:gd name="T51" fmla="*/ 1270 h 1270"/>
                  <a:gd name="T52" fmla="*/ 1530 w 1530"/>
                  <a:gd name="T53" fmla="*/ 1270 h 1270"/>
                  <a:gd name="T54" fmla="*/ 1530 w 1530"/>
                  <a:gd name="T55" fmla="*/ 708 h 1270"/>
                  <a:gd name="T56" fmla="*/ 736 w 1530"/>
                  <a:gd name="T57" fmla="*/ 708 h 1270"/>
                  <a:gd name="T58" fmla="*/ 468 w 1530"/>
                  <a:gd name="T59" fmla="*/ 902 h 1270"/>
                  <a:gd name="T60" fmla="*/ 178 w 1530"/>
                  <a:gd name="T61" fmla="*/ 506 h 1270"/>
                  <a:gd name="T62" fmla="*/ 412 w 1530"/>
                  <a:gd name="T63" fmla="*/ 186 h 1270"/>
                  <a:gd name="T64" fmla="*/ 260 w 1530"/>
                  <a:gd name="T65" fmla="*/ 98 h 1270"/>
                  <a:gd name="T66" fmla="*/ 766 w 1530"/>
                  <a:gd name="T67" fmla="*/ 98 h 1270"/>
                  <a:gd name="T68" fmla="*/ 1020 w 1530"/>
                  <a:gd name="T69" fmla="*/ 456 h 1270"/>
                  <a:gd name="T70" fmla="*/ 844 w 1530"/>
                  <a:gd name="T71" fmla="*/ 386 h 1270"/>
                  <a:gd name="T72" fmla="*/ 468 w 1530"/>
                  <a:gd name="T73" fmla="*/ 902 h 1270"/>
                  <a:gd name="T74" fmla="*/ 1430 w 1530"/>
                  <a:gd name="T75" fmla="*/ 1186 h 1270"/>
                  <a:gd name="T76" fmla="*/ 766 w 1530"/>
                  <a:gd name="T77" fmla="*/ 1186 h 1270"/>
                  <a:gd name="T78" fmla="*/ 766 w 1530"/>
                  <a:gd name="T79" fmla="*/ 1186 h 1270"/>
                  <a:gd name="T80" fmla="*/ 752 w 1530"/>
                  <a:gd name="T81" fmla="*/ 1186 h 1270"/>
                  <a:gd name="T82" fmla="*/ 718 w 1530"/>
                  <a:gd name="T83" fmla="*/ 1184 h 1270"/>
                  <a:gd name="T84" fmla="*/ 718 w 1530"/>
                  <a:gd name="T85" fmla="*/ 1184 h 1270"/>
                  <a:gd name="T86" fmla="*/ 700 w 1530"/>
                  <a:gd name="T87" fmla="*/ 1180 h 1270"/>
                  <a:gd name="T88" fmla="*/ 680 w 1530"/>
                  <a:gd name="T89" fmla="*/ 1172 h 1270"/>
                  <a:gd name="T90" fmla="*/ 660 w 1530"/>
                  <a:gd name="T91" fmla="*/ 1162 h 1270"/>
                  <a:gd name="T92" fmla="*/ 642 w 1530"/>
                  <a:gd name="T93" fmla="*/ 1148 h 1270"/>
                  <a:gd name="T94" fmla="*/ 642 w 1530"/>
                  <a:gd name="T95" fmla="*/ 1148 h 1270"/>
                  <a:gd name="T96" fmla="*/ 628 w 1530"/>
                  <a:gd name="T97" fmla="*/ 1132 h 1270"/>
                  <a:gd name="T98" fmla="*/ 616 w 1530"/>
                  <a:gd name="T99" fmla="*/ 1118 h 1270"/>
                  <a:gd name="T100" fmla="*/ 606 w 1530"/>
                  <a:gd name="T101" fmla="*/ 1104 h 1270"/>
                  <a:gd name="T102" fmla="*/ 528 w 1530"/>
                  <a:gd name="T103" fmla="*/ 992 h 1270"/>
                  <a:gd name="T104" fmla="*/ 672 w 1530"/>
                  <a:gd name="T105" fmla="*/ 794 h 1270"/>
                  <a:gd name="T106" fmla="*/ 1430 w 1530"/>
                  <a:gd name="T107" fmla="*/ 794 h 1270"/>
                  <a:gd name="T108" fmla="*/ 1430 w 1530"/>
                  <a:gd name="T109" fmla="*/ 1186 h 1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530" h="1270">
                    <a:moveTo>
                      <a:pt x="736" y="708"/>
                    </a:moveTo>
                    <a:lnTo>
                      <a:pt x="884" y="486"/>
                    </a:lnTo>
                    <a:lnTo>
                      <a:pt x="1148" y="614"/>
                    </a:lnTo>
                    <a:lnTo>
                      <a:pt x="1218" y="546"/>
                    </a:lnTo>
                    <a:lnTo>
                      <a:pt x="830" y="0"/>
                    </a:lnTo>
                    <a:lnTo>
                      <a:pt x="32" y="0"/>
                    </a:lnTo>
                    <a:lnTo>
                      <a:pt x="0" y="86"/>
                    </a:lnTo>
                    <a:lnTo>
                      <a:pt x="262" y="208"/>
                    </a:lnTo>
                    <a:lnTo>
                      <a:pt x="58" y="510"/>
                    </a:lnTo>
                    <a:lnTo>
                      <a:pt x="524" y="1164"/>
                    </a:lnTo>
                    <a:lnTo>
                      <a:pt x="524" y="1164"/>
                    </a:lnTo>
                    <a:lnTo>
                      <a:pt x="528" y="1170"/>
                    </a:lnTo>
                    <a:lnTo>
                      <a:pt x="542" y="1184"/>
                    </a:lnTo>
                    <a:lnTo>
                      <a:pt x="552" y="1194"/>
                    </a:lnTo>
                    <a:lnTo>
                      <a:pt x="566" y="1204"/>
                    </a:lnTo>
                    <a:lnTo>
                      <a:pt x="582" y="1216"/>
                    </a:lnTo>
                    <a:lnTo>
                      <a:pt x="600" y="1226"/>
                    </a:lnTo>
                    <a:lnTo>
                      <a:pt x="600" y="1226"/>
                    </a:lnTo>
                    <a:lnTo>
                      <a:pt x="636" y="1244"/>
                    </a:lnTo>
                    <a:lnTo>
                      <a:pt x="662" y="1254"/>
                    </a:lnTo>
                    <a:lnTo>
                      <a:pt x="682" y="1260"/>
                    </a:lnTo>
                    <a:lnTo>
                      <a:pt x="702" y="1266"/>
                    </a:lnTo>
                    <a:lnTo>
                      <a:pt x="702" y="1266"/>
                    </a:lnTo>
                    <a:lnTo>
                      <a:pt x="724" y="1268"/>
                    </a:lnTo>
                    <a:lnTo>
                      <a:pt x="742" y="1270"/>
                    </a:lnTo>
                    <a:lnTo>
                      <a:pt x="762" y="1270"/>
                    </a:lnTo>
                    <a:lnTo>
                      <a:pt x="1530" y="1270"/>
                    </a:lnTo>
                    <a:lnTo>
                      <a:pt x="1530" y="708"/>
                    </a:lnTo>
                    <a:lnTo>
                      <a:pt x="736" y="708"/>
                    </a:lnTo>
                    <a:close/>
                    <a:moveTo>
                      <a:pt x="468" y="902"/>
                    </a:moveTo>
                    <a:lnTo>
                      <a:pt x="178" y="506"/>
                    </a:lnTo>
                    <a:lnTo>
                      <a:pt x="412" y="186"/>
                    </a:lnTo>
                    <a:lnTo>
                      <a:pt x="260" y="98"/>
                    </a:lnTo>
                    <a:lnTo>
                      <a:pt x="766" y="98"/>
                    </a:lnTo>
                    <a:lnTo>
                      <a:pt x="1020" y="456"/>
                    </a:lnTo>
                    <a:lnTo>
                      <a:pt x="844" y="386"/>
                    </a:lnTo>
                    <a:lnTo>
                      <a:pt x="468" y="902"/>
                    </a:lnTo>
                    <a:close/>
                    <a:moveTo>
                      <a:pt x="1430" y="1186"/>
                    </a:moveTo>
                    <a:lnTo>
                      <a:pt x="766" y="1186"/>
                    </a:lnTo>
                    <a:lnTo>
                      <a:pt x="766" y="1186"/>
                    </a:lnTo>
                    <a:lnTo>
                      <a:pt x="752" y="1186"/>
                    </a:lnTo>
                    <a:lnTo>
                      <a:pt x="718" y="1184"/>
                    </a:lnTo>
                    <a:lnTo>
                      <a:pt x="718" y="1184"/>
                    </a:lnTo>
                    <a:lnTo>
                      <a:pt x="700" y="1180"/>
                    </a:lnTo>
                    <a:lnTo>
                      <a:pt x="680" y="1172"/>
                    </a:lnTo>
                    <a:lnTo>
                      <a:pt x="660" y="1162"/>
                    </a:lnTo>
                    <a:lnTo>
                      <a:pt x="642" y="1148"/>
                    </a:lnTo>
                    <a:lnTo>
                      <a:pt x="642" y="1148"/>
                    </a:lnTo>
                    <a:lnTo>
                      <a:pt x="628" y="1132"/>
                    </a:lnTo>
                    <a:lnTo>
                      <a:pt x="616" y="1118"/>
                    </a:lnTo>
                    <a:lnTo>
                      <a:pt x="606" y="1104"/>
                    </a:lnTo>
                    <a:lnTo>
                      <a:pt x="528" y="992"/>
                    </a:lnTo>
                    <a:lnTo>
                      <a:pt x="672" y="794"/>
                    </a:lnTo>
                    <a:lnTo>
                      <a:pt x="1430" y="794"/>
                    </a:lnTo>
                    <a:lnTo>
                      <a:pt x="1430" y="118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dirty="0"/>
              </a:p>
            </p:txBody>
          </p:sp>
          <p:sp>
            <p:nvSpPr>
              <p:cNvPr id="72" name="Freeform 8"/>
              <p:cNvSpPr>
                <a:spLocks noEditPoints="1"/>
              </p:cNvSpPr>
              <p:nvPr/>
            </p:nvSpPr>
            <p:spPr bwMode="auto">
              <a:xfrm>
                <a:off x="8147347" y="617802"/>
                <a:ext cx="1127679" cy="574126"/>
              </a:xfrm>
              <a:custGeom>
                <a:avLst/>
                <a:gdLst>
                  <a:gd name="T0" fmla="*/ 2048 w 2124"/>
                  <a:gd name="T1" fmla="*/ 158 h 902"/>
                  <a:gd name="T2" fmla="*/ 1794 w 2124"/>
                  <a:gd name="T3" fmla="*/ 272 h 902"/>
                  <a:gd name="T4" fmla="*/ 1564 w 2124"/>
                  <a:gd name="T5" fmla="*/ 0 h 902"/>
                  <a:gd name="T6" fmla="*/ 624 w 2124"/>
                  <a:gd name="T7" fmla="*/ 0 h 902"/>
                  <a:gd name="T8" fmla="*/ 624 w 2124"/>
                  <a:gd name="T9" fmla="*/ 0 h 902"/>
                  <a:gd name="T10" fmla="*/ 608 w 2124"/>
                  <a:gd name="T11" fmla="*/ 0 h 902"/>
                  <a:gd name="T12" fmla="*/ 570 w 2124"/>
                  <a:gd name="T13" fmla="*/ 4 h 902"/>
                  <a:gd name="T14" fmla="*/ 546 w 2124"/>
                  <a:gd name="T15" fmla="*/ 8 h 902"/>
                  <a:gd name="T16" fmla="*/ 520 w 2124"/>
                  <a:gd name="T17" fmla="*/ 14 h 902"/>
                  <a:gd name="T18" fmla="*/ 492 w 2124"/>
                  <a:gd name="T19" fmla="*/ 24 h 902"/>
                  <a:gd name="T20" fmla="*/ 462 w 2124"/>
                  <a:gd name="T21" fmla="*/ 36 h 902"/>
                  <a:gd name="T22" fmla="*/ 462 w 2124"/>
                  <a:gd name="T23" fmla="*/ 36 h 902"/>
                  <a:gd name="T24" fmla="*/ 434 w 2124"/>
                  <a:gd name="T25" fmla="*/ 52 h 902"/>
                  <a:gd name="T26" fmla="*/ 410 w 2124"/>
                  <a:gd name="T27" fmla="*/ 70 h 902"/>
                  <a:gd name="T28" fmla="*/ 388 w 2124"/>
                  <a:gd name="T29" fmla="*/ 88 h 902"/>
                  <a:gd name="T30" fmla="*/ 372 w 2124"/>
                  <a:gd name="T31" fmla="*/ 106 h 902"/>
                  <a:gd name="T32" fmla="*/ 346 w 2124"/>
                  <a:gd name="T33" fmla="*/ 132 h 902"/>
                  <a:gd name="T34" fmla="*/ 338 w 2124"/>
                  <a:gd name="T35" fmla="*/ 144 h 902"/>
                  <a:gd name="T36" fmla="*/ 0 w 2124"/>
                  <a:gd name="T37" fmla="*/ 632 h 902"/>
                  <a:gd name="T38" fmla="*/ 612 w 2124"/>
                  <a:gd name="T39" fmla="*/ 902 h 902"/>
                  <a:gd name="T40" fmla="*/ 1010 w 2124"/>
                  <a:gd name="T41" fmla="*/ 360 h 902"/>
                  <a:gd name="T42" fmla="*/ 1156 w 2124"/>
                  <a:gd name="T43" fmla="*/ 566 h 902"/>
                  <a:gd name="T44" fmla="*/ 898 w 2124"/>
                  <a:gd name="T45" fmla="*/ 696 h 902"/>
                  <a:gd name="T46" fmla="*/ 924 w 2124"/>
                  <a:gd name="T47" fmla="*/ 768 h 902"/>
                  <a:gd name="T48" fmla="*/ 1720 w 2124"/>
                  <a:gd name="T49" fmla="*/ 768 h 902"/>
                  <a:gd name="T50" fmla="*/ 2124 w 2124"/>
                  <a:gd name="T51" fmla="*/ 216 h 902"/>
                  <a:gd name="T52" fmla="*/ 2048 w 2124"/>
                  <a:gd name="T53" fmla="*/ 158 h 902"/>
                  <a:gd name="T54" fmla="*/ 568 w 2124"/>
                  <a:gd name="T55" fmla="*/ 794 h 902"/>
                  <a:gd name="T56" fmla="*/ 140 w 2124"/>
                  <a:gd name="T57" fmla="*/ 596 h 902"/>
                  <a:gd name="T58" fmla="*/ 424 w 2124"/>
                  <a:gd name="T59" fmla="*/ 204 h 902"/>
                  <a:gd name="T60" fmla="*/ 424 w 2124"/>
                  <a:gd name="T61" fmla="*/ 204 h 902"/>
                  <a:gd name="T62" fmla="*/ 446 w 2124"/>
                  <a:gd name="T63" fmla="*/ 176 h 902"/>
                  <a:gd name="T64" fmla="*/ 470 w 2124"/>
                  <a:gd name="T65" fmla="*/ 148 h 902"/>
                  <a:gd name="T66" fmla="*/ 498 w 2124"/>
                  <a:gd name="T67" fmla="*/ 122 h 902"/>
                  <a:gd name="T68" fmla="*/ 498 w 2124"/>
                  <a:gd name="T69" fmla="*/ 122 h 902"/>
                  <a:gd name="T70" fmla="*/ 512 w 2124"/>
                  <a:gd name="T71" fmla="*/ 110 h 902"/>
                  <a:gd name="T72" fmla="*/ 526 w 2124"/>
                  <a:gd name="T73" fmla="*/ 100 h 902"/>
                  <a:gd name="T74" fmla="*/ 546 w 2124"/>
                  <a:gd name="T75" fmla="*/ 90 h 902"/>
                  <a:gd name="T76" fmla="*/ 564 w 2124"/>
                  <a:gd name="T77" fmla="*/ 84 h 902"/>
                  <a:gd name="T78" fmla="*/ 578 w 2124"/>
                  <a:gd name="T79" fmla="*/ 82 h 902"/>
                  <a:gd name="T80" fmla="*/ 578 w 2124"/>
                  <a:gd name="T81" fmla="*/ 82 h 902"/>
                  <a:gd name="T82" fmla="*/ 590 w 2124"/>
                  <a:gd name="T83" fmla="*/ 80 h 902"/>
                  <a:gd name="T84" fmla="*/ 618 w 2124"/>
                  <a:gd name="T85" fmla="*/ 80 h 902"/>
                  <a:gd name="T86" fmla="*/ 692 w 2124"/>
                  <a:gd name="T87" fmla="*/ 80 h 902"/>
                  <a:gd name="T88" fmla="*/ 796 w 2124"/>
                  <a:gd name="T89" fmla="*/ 82 h 902"/>
                  <a:gd name="T90" fmla="*/ 946 w 2124"/>
                  <a:gd name="T91" fmla="*/ 276 h 902"/>
                  <a:gd name="T92" fmla="*/ 568 w 2124"/>
                  <a:gd name="T93" fmla="*/ 794 h 902"/>
                  <a:gd name="T94" fmla="*/ 1670 w 2124"/>
                  <a:gd name="T95" fmla="*/ 694 h 902"/>
                  <a:gd name="T96" fmla="*/ 1110 w 2124"/>
                  <a:gd name="T97" fmla="*/ 694 h 902"/>
                  <a:gd name="T98" fmla="*/ 1308 w 2124"/>
                  <a:gd name="T99" fmla="*/ 604 h 902"/>
                  <a:gd name="T100" fmla="*/ 928 w 2124"/>
                  <a:gd name="T101" fmla="*/ 80 h 902"/>
                  <a:gd name="T102" fmla="*/ 1506 w 2124"/>
                  <a:gd name="T103" fmla="*/ 80 h 902"/>
                  <a:gd name="T104" fmla="*/ 1748 w 2124"/>
                  <a:gd name="T105" fmla="*/ 400 h 902"/>
                  <a:gd name="T106" fmla="*/ 1916 w 2124"/>
                  <a:gd name="T107" fmla="*/ 330 h 902"/>
                  <a:gd name="T108" fmla="*/ 1670 w 2124"/>
                  <a:gd name="T109" fmla="*/ 694 h 9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124" h="902">
                    <a:moveTo>
                      <a:pt x="2048" y="158"/>
                    </a:moveTo>
                    <a:lnTo>
                      <a:pt x="1794" y="272"/>
                    </a:lnTo>
                    <a:lnTo>
                      <a:pt x="1564" y="0"/>
                    </a:lnTo>
                    <a:lnTo>
                      <a:pt x="624" y="0"/>
                    </a:lnTo>
                    <a:lnTo>
                      <a:pt x="624" y="0"/>
                    </a:lnTo>
                    <a:lnTo>
                      <a:pt x="608" y="0"/>
                    </a:lnTo>
                    <a:lnTo>
                      <a:pt x="570" y="4"/>
                    </a:lnTo>
                    <a:lnTo>
                      <a:pt x="546" y="8"/>
                    </a:lnTo>
                    <a:lnTo>
                      <a:pt x="520" y="14"/>
                    </a:lnTo>
                    <a:lnTo>
                      <a:pt x="492" y="24"/>
                    </a:lnTo>
                    <a:lnTo>
                      <a:pt x="462" y="36"/>
                    </a:lnTo>
                    <a:lnTo>
                      <a:pt x="462" y="36"/>
                    </a:lnTo>
                    <a:lnTo>
                      <a:pt x="434" y="52"/>
                    </a:lnTo>
                    <a:lnTo>
                      <a:pt x="410" y="70"/>
                    </a:lnTo>
                    <a:lnTo>
                      <a:pt x="388" y="88"/>
                    </a:lnTo>
                    <a:lnTo>
                      <a:pt x="372" y="106"/>
                    </a:lnTo>
                    <a:lnTo>
                      <a:pt x="346" y="132"/>
                    </a:lnTo>
                    <a:lnTo>
                      <a:pt x="338" y="144"/>
                    </a:lnTo>
                    <a:lnTo>
                      <a:pt x="0" y="632"/>
                    </a:lnTo>
                    <a:lnTo>
                      <a:pt x="612" y="902"/>
                    </a:lnTo>
                    <a:lnTo>
                      <a:pt x="1010" y="360"/>
                    </a:lnTo>
                    <a:lnTo>
                      <a:pt x="1156" y="566"/>
                    </a:lnTo>
                    <a:lnTo>
                      <a:pt x="898" y="696"/>
                    </a:lnTo>
                    <a:lnTo>
                      <a:pt x="924" y="768"/>
                    </a:lnTo>
                    <a:lnTo>
                      <a:pt x="1720" y="768"/>
                    </a:lnTo>
                    <a:lnTo>
                      <a:pt x="2124" y="216"/>
                    </a:lnTo>
                    <a:lnTo>
                      <a:pt x="2048" y="158"/>
                    </a:lnTo>
                    <a:close/>
                    <a:moveTo>
                      <a:pt x="568" y="794"/>
                    </a:moveTo>
                    <a:lnTo>
                      <a:pt x="140" y="596"/>
                    </a:lnTo>
                    <a:lnTo>
                      <a:pt x="424" y="204"/>
                    </a:lnTo>
                    <a:lnTo>
                      <a:pt x="424" y="204"/>
                    </a:lnTo>
                    <a:lnTo>
                      <a:pt x="446" y="176"/>
                    </a:lnTo>
                    <a:lnTo>
                      <a:pt x="470" y="148"/>
                    </a:lnTo>
                    <a:lnTo>
                      <a:pt x="498" y="122"/>
                    </a:lnTo>
                    <a:lnTo>
                      <a:pt x="498" y="122"/>
                    </a:lnTo>
                    <a:lnTo>
                      <a:pt x="512" y="110"/>
                    </a:lnTo>
                    <a:lnTo>
                      <a:pt x="526" y="100"/>
                    </a:lnTo>
                    <a:lnTo>
                      <a:pt x="546" y="90"/>
                    </a:lnTo>
                    <a:lnTo>
                      <a:pt x="564" y="84"/>
                    </a:lnTo>
                    <a:lnTo>
                      <a:pt x="578" y="82"/>
                    </a:lnTo>
                    <a:lnTo>
                      <a:pt x="578" y="82"/>
                    </a:lnTo>
                    <a:lnTo>
                      <a:pt x="590" y="80"/>
                    </a:lnTo>
                    <a:lnTo>
                      <a:pt x="618" y="80"/>
                    </a:lnTo>
                    <a:lnTo>
                      <a:pt x="692" y="80"/>
                    </a:lnTo>
                    <a:lnTo>
                      <a:pt x="796" y="82"/>
                    </a:lnTo>
                    <a:lnTo>
                      <a:pt x="946" y="276"/>
                    </a:lnTo>
                    <a:lnTo>
                      <a:pt x="568" y="794"/>
                    </a:lnTo>
                    <a:close/>
                    <a:moveTo>
                      <a:pt x="1670" y="694"/>
                    </a:moveTo>
                    <a:lnTo>
                      <a:pt x="1110" y="694"/>
                    </a:lnTo>
                    <a:lnTo>
                      <a:pt x="1308" y="604"/>
                    </a:lnTo>
                    <a:lnTo>
                      <a:pt x="928" y="80"/>
                    </a:lnTo>
                    <a:lnTo>
                      <a:pt x="1506" y="80"/>
                    </a:lnTo>
                    <a:lnTo>
                      <a:pt x="1748" y="400"/>
                    </a:lnTo>
                    <a:lnTo>
                      <a:pt x="1916" y="330"/>
                    </a:lnTo>
                    <a:lnTo>
                      <a:pt x="1670" y="69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dirty="0"/>
              </a:p>
            </p:txBody>
          </p:sp>
          <p:sp>
            <p:nvSpPr>
              <p:cNvPr id="73" name="Freeform 9"/>
              <p:cNvSpPr>
                <a:spLocks noEditPoints="1"/>
              </p:cNvSpPr>
              <p:nvPr/>
            </p:nvSpPr>
            <p:spPr bwMode="auto">
              <a:xfrm>
                <a:off x="8695259" y="1046805"/>
                <a:ext cx="766652" cy="1064233"/>
              </a:xfrm>
              <a:custGeom>
                <a:avLst/>
                <a:gdLst>
                  <a:gd name="T0" fmla="*/ 1444 w 1444"/>
                  <a:gd name="T1" fmla="*/ 618 h 1672"/>
                  <a:gd name="T2" fmla="*/ 1444 w 1444"/>
                  <a:gd name="T3" fmla="*/ 618 h 1672"/>
                  <a:gd name="T4" fmla="*/ 1440 w 1444"/>
                  <a:gd name="T5" fmla="*/ 600 h 1672"/>
                  <a:gd name="T6" fmla="*/ 1436 w 1444"/>
                  <a:gd name="T7" fmla="*/ 582 h 1672"/>
                  <a:gd name="T8" fmla="*/ 1430 w 1444"/>
                  <a:gd name="T9" fmla="*/ 564 h 1672"/>
                  <a:gd name="T10" fmla="*/ 1422 w 1444"/>
                  <a:gd name="T11" fmla="*/ 548 h 1672"/>
                  <a:gd name="T12" fmla="*/ 1410 w 1444"/>
                  <a:gd name="T13" fmla="*/ 526 h 1672"/>
                  <a:gd name="T14" fmla="*/ 1404 w 1444"/>
                  <a:gd name="T15" fmla="*/ 518 h 1672"/>
                  <a:gd name="T16" fmla="*/ 1020 w 1444"/>
                  <a:gd name="T17" fmla="*/ 0 h 1672"/>
                  <a:gd name="T18" fmla="*/ 412 w 1444"/>
                  <a:gd name="T19" fmla="*/ 290 h 1672"/>
                  <a:gd name="T20" fmla="*/ 818 w 1444"/>
                  <a:gd name="T21" fmla="*/ 836 h 1672"/>
                  <a:gd name="T22" fmla="*/ 496 w 1444"/>
                  <a:gd name="T23" fmla="*/ 836 h 1672"/>
                  <a:gd name="T24" fmla="*/ 496 w 1444"/>
                  <a:gd name="T25" fmla="*/ 588 h 1672"/>
                  <a:gd name="T26" fmla="*/ 392 w 1444"/>
                  <a:gd name="T27" fmla="*/ 568 h 1672"/>
                  <a:gd name="T28" fmla="*/ 0 w 1444"/>
                  <a:gd name="T29" fmla="*/ 1114 h 1672"/>
                  <a:gd name="T30" fmla="*/ 410 w 1444"/>
                  <a:gd name="T31" fmla="*/ 1672 h 1672"/>
                  <a:gd name="T32" fmla="*/ 496 w 1444"/>
                  <a:gd name="T33" fmla="*/ 1652 h 1672"/>
                  <a:gd name="T34" fmla="*/ 494 w 1444"/>
                  <a:gd name="T35" fmla="*/ 1398 h 1672"/>
                  <a:gd name="T36" fmla="*/ 932 w 1444"/>
                  <a:gd name="T37" fmla="*/ 1398 h 1672"/>
                  <a:gd name="T38" fmla="*/ 1424 w 1444"/>
                  <a:gd name="T39" fmla="*/ 706 h 1672"/>
                  <a:gd name="T40" fmla="*/ 1424 w 1444"/>
                  <a:gd name="T41" fmla="*/ 706 h 1672"/>
                  <a:gd name="T42" fmla="*/ 1428 w 1444"/>
                  <a:gd name="T43" fmla="*/ 698 h 1672"/>
                  <a:gd name="T44" fmla="*/ 1436 w 1444"/>
                  <a:gd name="T45" fmla="*/ 682 h 1672"/>
                  <a:gd name="T46" fmla="*/ 1440 w 1444"/>
                  <a:gd name="T47" fmla="*/ 668 h 1672"/>
                  <a:gd name="T48" fmla="*/ 1442 w 1444"/>
                  <a:gd name="T49" fmla="*/ 654 h 1672"/>
                  <a:gd name="T50" fmla="*/ 1444 w 1444"/>
                  <a:gd name="T51" fmla="*/ 638 h 1672"/>
                  <a:gd name="T52" fmla="*/ 1444 w 1444"/>
                  <a:gd name="T53" fmla="*/ 618 h 1672"/>
                  <a:gd name="T54" fmla="*/ 1444 w 1444"/>
                  <a:gd name="T55" fmla="*/ 618 h 1672"/>
                  <a:gd name="T56" fmla="*/ 870 w 1444"/>
                  <a:gd name="T57" fmla="*/ 1316 h 1672"/>
                  <a:gd name="T58" fmla="*/ 390 w 1444"/>
                  <a:gd name="T59" fmla="*/ 1316 h 1672"/>
                  <a:gd name="T60" fmla="*/ 390 w 1444"/>
                  <a:gd name="T61" fmla="*/ 1470 h 1672"/>
                  <a:gd name="T62" fmla="*/ 120 w 1444"/>
                  <a:gd name="T63" fmla="*/ 1118 h 1672"/>
                  <a:gd name="T64" fmla="*/ 398 w 1444"/>
                  <a:gd name="T65" fmla="*/ 764 h 1672"/>
                  <a:gd name="T66" fmla="*/ 398 w 1444"/>
                  <a:gd name="T67" fmla="*/ 922 h 1672"/>
                  <a:gd name="T68" fmla="*/ 1152 w 1444"/>
                  <a:gd name="T69" fmla="*/ 922 h 1672"/>
                  <a:gd name="T70" fmla="*/ 870 w 1444"/>
                  <a:gd name="T71" fmla="*/ 1316 h 1672"/>
                  <a:gd name="T72" fmla="*/ 1348 w 1444"/>
                  <a:gd name="T73" fmla="*/ 638 h 1672"/>
                  <a:gd name="T74" fmla="*/ 1348 w 1444"/>
                  <a:gd name="T75" fmla="*/ 638 h 1672"/>
                  <a:gd name="T76" fmla="*/ 1346 w 1444"/>
                  <a:gd name="T77" fmla="*/ 650 h 1672"/>
                  <a:gd name="T78" fmla="*/ 1344 w 1444"/>
                  <a:gd name="T79" fmla="*/ 660 h 1672"/>
                  <a:gd name="T80" fmla="*/ 1338 w 1444"/>
                  <a:gd name="T81" fmla="*/ 676 h 1672"/>
                  <a:gd name="T82" fmla="*/ 1332 w 1444"/>
                  <a:gd name="T83" fmla="*/ 686 h 1672"/>
                  <a:gd name="T84" fmla="*/ 1330 w 1444"/>
                  <a:gd name="T85" fmla="*/ 690 h 1672"/>
                  <a:gd name="T86" fmla="*/ 1234 w 1444"/>
                  <a:gd name="T87" fmla="*/ 836 h 1672"/>
                  <a:gd name="T88" fmla="*/ 942 w 1444"/>
                  <a:gd name="T89" fmla="*/ 836 h 1672"/>
                  <a:gd name="T90" fmla="*/ 568 w 1444"/>
                  <a:gd name="T91" fmla="*/ 320 h 1672"/>
                  <a:gd name="T92" fmla="*/ 976 w 1444"/>
                  <a:gd name="T93" fmla="*/ 128 h 1672"/>
                  <a:gd name="T94" fmla="*/ 1322 w 1444"/>
                  <a:gd name="T95" fmla="*/ 570 h 1672"/>
                  <a:gd name="T96" fmla="*/ 1322 w 1444"/>
                  <a:gd name="T97" fmla="*/ 570 h 1672"/>
                  <a:gd name="T98" fmla="*/ 1326 w 1444"/>
                  <a:gd name="T99" fmla="*/ 576 h 1672"/>
                  <a:gd name="T100" fmla="*/ 1336 w 1444"/>
                  <a:gd name="T101" fmla="*/ 592 h 1672"/>
                  <a:gd name="T102" fmla="*/ 1340 w 1444"/>
                  <a:gd name="T103" fmla="*/ 602 h 1672"/>
                  <a:gd name="T104" fmla="*/ 1344 w 1444"/>
                  <a:gd name="T105" fmla="*/ 614 h 1672"/>
                  <a:gd name="T106" fmla="*/ 1348 w 1444"/>
                  <a:gd name="T107" fmla="*/ 626 h 1672"/>
                  <a:gd name="T108" fmla="*/ 1348 w 1444"/>
                  <a:gd name="T109" fmla="*/ 638 h 1672"/>
                  <a:gd name="T110" fmla="*/ 1348 w 1444"/>
                  <a:gd name="T111" fmla="*/ 638 h 16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444" h="1672">
                    <a:moveTo>
                      <a:pt x="1444" y="618"/>
                    </a:moveTo>
                    <a:lnTo>
                      <a:pt x="1444" y="618"/>
                    </a:lnTo>
                    <a:lnTo>
                      <a:pt x="1440" y="600"/>
                    </a:lnTo>
                    <a:lnTo>
                      <a:pt x="1436" y="582"/>
                    </a:lnTo>
                    <a:lnTo>
                      <a:pt x="1430" y="564"/>
                    </a:lnTo>
                    <a:lnTo>
                      <a:pt x="1422" y="548"/>
                    </a:lnTo>
                    <a:lnTo>
                      <a:pt x="1410" y="526"/>
                    </a:lnTo>
                    <a:lnTo>
                      <a:pt x="1404" y="518"/>
                    </a:lnTo>
                    <a:lnTo>
                      <a:pt x="1020" y="0"/>
                    </a:lnTo>
                    <a:lnTo>
                      <a:pt x="412" y="290"/>
                    </a:lnTo>
                    <a:lnTo>
                      <a:pt x="818" y="836"/>
                    </a:lnTo>
                    <a:lnTo>
                      <a:pt x="496" y="836"/>
                    </a:lnTo>
                    <a:lnTo>
                      <a:pt x="496" y="588"/>
                    </a:lnTo>
                    <a:lnTo>
                      <a:pt x="392" y="568"/>
                    </a:lnTo>
                    <a:lnTo>
                      <a:pt x="0" y="1114"/>
                    </a:lnTo>
                    <a:lnTo>
                      <a:pt x="410" y="1672"/>
                    </a:lnTo>
                    <a:lnTo>
                      <a:pt x="496" y="1652"/>
                    </a:lnTo>
                    <a:lnTo>
                      <a:pt x="494" y="1398"/>
                    </a:lnTo>
                    <a:lnTo>
                      <a:pt x="932" y="1398"/>
                    </a:lnTo>
                    <a:lnTo>
                      <a:pt x="1424" y="706"/>
                    </a:lnTo>
                    <a:lnTo>
                      <a:pt x="1424" y="706"/>
                    </a:lnTo>
                    <a:lnTo>
                      <a:pt x="1428" y="698"/>
                    </a:lnTo>
                    <a:lnTo>
                      <a:pt x="1436" y="682"/>
                    </a:lnTo>
                    <a:lnTo>
                      <a:pt x="1440" y="668"/>
                    </a:lnTo>
                    <a:lnTo>
                      <a:pt x="1442" y="654"/>
                    </a:lnTo>
                    <a:lnTo>
                      <a:pt x="1444" y="638"/>
                    </a:lnTo>
                    <a:lnTo>
                      <a:pt x="1444" y="618"/>
                    </a:lnTo>
                    <a:lnTo>
                      <a:pt x="1444" y="618"/>
                    </a:lnTo>
                    <a:close/>
                    <a:moveTo>
                      <a:pt x="870" y="1316"/>
                    </a:moveTo>
                    <a:lnTo>
                      <a:pt x="390" y="1316"/>
                    </a:lnTo>
                    <a:lnTo>
                      <a:pt x="390" y="1470"/>
                    </a:lnTo>
                    <a:lnTo>
                      <a:pt x="120" y="1118"/>
                    </a:lnTo>
                    <a:lnTo>
                      <a:pt x="398" y="764"/>
                    </a:lnTo>
                    <a:lnTo>
                      <a:pt x="398" y="922"/>
                    </a:lnTo>
                    <a:lnTo>
                      <a:pt x="1152" y="922"/>
                    </a:lnTo>
                    <a:lnTo>
                      <a:pt x="870" y="1316"/>
                    </a:lnTo>
                    <a:close/>
                    <a:moveTo>
                      <a:pt x="1348" y="638"/>
                    </a:moveTo>
                    <a:lnTo>
                      <a:pt x="1348" y="638"/>
                    </a:lnTo>
                    <a:lnTo>
                      <a:pt x="1346" y="650"/>
                    </a:lnTo>
                    <a:lnTo>
                      <a:pt x="1344" y="660"/>
                    </a:lnTo>
                    <a:lnTo>
                      <a:pt x="1338" y="676"/>
                    </a:lnTo>
                    <a:lnTo>
                      <a:pt x="1332" y="686"/>
                    </a:lnTo>
                    <a:lnTo>
                      <a:pt x="1330" y="690"/>
                    </a:lnTo>
                    <a:lnTo>
                      <a:pt x="1234" y="836"/>
                    </a:lnTo>
                    <a:lnTo>
                      <a:pt x="942" y="836"/>
                    </a:lnTo>
                    <a:lnTo>
                      <a:pt x="568" y="320"/>
                    </a:lnTo>
                    <a:lnTo>
                      <a:pt x="976" y="128"/>
                    </a:lnTo>
                    <a:lnTo>
                      <a:pt x="1322" y="570"/>
                    </a:lnTo>
                    <a:lnTo>
                      <a:pt x="1322" y="570"/>
                    </a:lnTo>
                    <a:lnTo>
                      <a:pt x="1326" y="576"/>
                    </a:lnTo>
                    <a:lnTo>
                      <a:pt x="1336" y="592"/>
                    </a:lnTo>
                    <a:lnTo>
                      <a:pt x="1340" y="602"/>
                    </a:lnTo>
                    <a:lnTo>
                      <a:pt x="1344" y="614"/>
                    </a:lnTo>
                    <a:lnTo>
                      <a:pt x="1348" y="626"/>
                    </a:lnTo>
                    <a:lnTo>
                      <a:pt x="1348" y="638"/>
                    </a:lnTo>
                    <a:lnTo>
                      <a:pt x="1348" y="63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grpSp>
        <p:nvGrpSpPr>
          <p:cNvPr id="74" name="グループ化 73"/>
          <p:cNvGrpSpPr/>
          <p:nvPr/>
        </p:nvGrpSpPr>
        <p:grpSpPr>
          <a:xfrm>
            <a:off x="606788" y="4743565"/>
            <a:ext cx="1197129" cy="1580412"/>
            <a:chOff x="606788" y="4743565"/>
            <a:chExt cx="1197129" cy="1580412"/>
          </a:xfrm>
        </p:grpSpPr>
        <p:sp>
          <p:nvSpPr>
            <p:cNvPr id="75" name="Freeform 180"/>
            <p:cNvSpPr>
              <a:spLocks/>
            </p:cNvSpPr>
            <p:nvPr/>
          </p:nvSpPr>
          <p:spPr bwMode="auto">
            <a:xfrm>
              <a:off x="606788" y="4792530"/>
              <a:ext cx="1197129" cy="287041"/>
            </a:xfrm>
            <a:custGeom>
              <a:avLst/>
              <a:gdLst>
                <a:gd name="T0" fmla="*/ 0 w 709"/>
                <a:gd name="T1" fmla="*/ 2147483647 h 170"/>
                <a:gd name="T2" fmla="*/ 2147483647 w 709"/>
                <a:gd name="T3" fmla="*/ 0 h 170"/>
                <a:gd name="T4" fmla="*/ 2147483647 w 709"/>
                <a:gd name="T5" fmla="*/ 0 h 170"/>
                <a:gd name="T6" fmla="*/ 2147483647 w 709"/>
                <a:gd name="T7" fmla="*/ 2147483647 h 170"/>
                <a:gd name="T8" fmla="*/ 2147483647 w 709"/>
                <a:gd name="T9" fmla="*/ 2147483647 h 170"/>
                <a:gd name="T10" fmla="*/ 2147483647 w 709"/>
                <a:gd name="T11" fmla="*/ 2147483647 h 170"/>
                <a:gd name="T12" fmla="*/ 0 w 709"/>
                <a:gd name="T13" fmla="*/ 2147483647 h 17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09" h="170">
                  <a:moveTo>
                    <a:pt x="0" y="85"/>
                  </a:moveTo>
                  <a:lnTo>
                    <a:pt x="113" y="0"/>
                  </a:lnTo>
                  <a:lnTo>
                    <a:pt x="595" y="0"/>
                  </a:lnTo>
                  <a:lnTo>
                    <a:pt x="709" y="85"/>
                  </a:lnTo>
                  <a:lnTo>
                    <a:pt x="595" y="170"/>
                  </a:lnTo>
                  <a:lnTo>
                    <a:pt x="113" y="170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76" name="Freeform 181"/>
            <p:cNvSpPr>
              <a:spLocks/>
            </p:cNvSpPr>
            <p:nvPr/>
          </p:nvSpPr>
          <p:spPr bwMode="auto">
            <a:xfrm>
              <a:off x="606788" y="4936051"/>
              <a:ext cx="1197129" cy="287041"/>
            </a:xfrm>
            <a:custGeom>
              <a:avLst/>
              <a:gdLst>
                <a:gd name="T0" fmla="*/ 0 w 709"/>
                <a:gd name="T1" fmla="*/ 0 h 170"/>
                <a:gd name="T2" fmla="*/ 0 w 709"/>
                <a:gd name="T3" fmla="*/ 2147483647 h 170"/>
                <a:gd name="T4" fmla="*/ 2147483647 w 709"/>
                <a:gd name="T5" fmla="*/ 2147483647 h 170"/>
                <a:gd name="T6" fmla="*/ 2147483647 w 709"/>
                <a:gd name="T7" fmla="*/ 2147483647 h 170"/>
                <a:gd name="T8" fmla="*/ 2147483647 w 709"/>
                <a:gd name="T9" fmla="*/ 2147483647 h 170"/>
                <a:gd name="T10" fmla="*/ 2147483647 w 709"/>
                <a:gd name="T11" fmla="*/ 0 h 170"/>
                <a:gd name="T12" fmla="*/ 2147483647 w 709"/>
                <a:gd name="T13" fmla="*/ 2147483647 h 170"/>
                <a:gd name="T14" fmla="*/ 2147483647 w 709"/>
                <a:gd name="T15" fmla="*/ 2147483647 h 170"/>
                <a:gd name="T16" fmla="*/ 0 w 709"/>
                <a:gd name="T17" fmla="*/ 0 h 17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09" h="170">
                  <a:moveTo>
                    <a:pt x="0" y="0"/>
                  </a:moveTo>
                  <a:lnTo>
                    <a:pt x="0" y="85"/>
                  </a:lnTo>
                  <a:lnTo>
                    <a:pt x="113" y="170"/>
                  </a:lnTo>
                  <a:lnTo>
                    <a:pt x="595" y="170"/>
                  </a:lnTo>
                  <a:lnTo>
                    <a:pt x="709" y="85"/>
                  </a:lnTo>
                  <a:lnTo>
                    <a:pt x="709" y="0"/>
                  </a:lnTo>
                  <a:lnTo>
                    <a:pt x="595" y="85"/>
                  </a:lnTo>
                  <a:lnTo>
                    <a:pt x="113" y="8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77" name="Freeform 184"/>
            <p:cNvSpPr>
              <a:spLocks/>
            </p:cNvSpPr>
            <p:nvPr/>
          </p:nvSpPr>
          <p:spPr bwMode="auto">
            <a:xfrm>
              <a:off x="797586" y="5223092"/>
              <a:ext cx="813845" cy="1100885"/>
            </a:xfrm>
            <a:custGeom>
              <a:avLst/>
              <a:gdLst>
                <a:gd name="T0" fmla="*/ 0 w 482"/>
                <a:gd name="T1" fmla="*/ 0 h 652"/>
                <a:gd name="T2" fmla="*/ 2147483647 w 482"/>
                <a:gd name="T3" fmla="*/ 2147483647 h 652"/>
                <a:gd name="T4" fmla="*/ 2147483647 w 482"/>
                <a:gd name="T5" fmla="*/ 2147483647 h 652"/>
                <a:gd name="T6" fmla="*/ 2147483647 w 482"/>
                <a:gd name="T7" fmla="*/ 0 h 652"/>
                <a:gd name="T8" fmla="*/ 0 w 482"/>
                <a:gd name="T9" fmla="*/ 0 h 6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2" h="652">
                  <a:moveTo>
                    <a:pt x="0" y="0"/>
                  </a:moveTo>
                  <a:lnTo>
                    <a:pt x="85" y="652"/>
                  </a:lnTo>
                  <a:lnTo>
                    <a:pt x="397" y="652"/>
                  </a:lnTo>
                  <a:lnTo>
                    <a:pt x="48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78" name="Freeform 185"/>
            <p:cNvSpPr>
              <a:spLocks/>
            </p:cNvSpPr>
            <p:nvPr/>
          </p:nvSpPr>
          <p:spPr bwMode="auto">
            <a:xfrm>
              <a:off x="606788" y="5079571"/>
              <a:ext cx="334318" cy="1244406"/>
            </a:xfrm>
            <a:custGeom>
              <a:avLst/>
              <a:gdLst>
                <a:gd name="T0" fmla="*/ 2147483647 w 198"/>
                <a:gd name="T1" fmla="*/ 2147483647 h 737"/>
                <a:gd name="T2" fmla="*/ 2147483647 w 198"/>
                <a:gd name="T3" fmla="*/ 2147483647 h 737"/>
                <a:gd name="T4" fmla="*/ 0 w 198"/>
                <a:gd name="T5" fmla="*/ 0 h 737"/>
                <a:gd name="T6" fmla="*/ 2147483647 w 198"/>
                <a:gd name="T7" fmla="*/ 2147483647 h 737"/>
                <a:gd name="T8" fmla="*/ 2147483647 w 198"/>
                <a:gd name="T9" fmla="*/ 2147483647 h 7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8" h="737">
                  <a:moveTo>
                    <a:pt x="198" y="737"/>
                  </a:moveTo>
                  <a:lnTo>
                    <a:pt x="113" y="85"/>
                  </a:lnTo>
                  <a:lnTo>
                    <a:pt x="0" y="0"/>
                  </a:lnTo>
                  <a:lnTo>
                    <a:pt x="113" y="652"/>
                  </a:lnTo>
                  <a:lnTo>
                    <a:pt x="198" y="737"/>
                  </a:lnTo>
                  <a:close/>
                </a:path>
              </a:pathLst>
            </a:custGeom>
            <a:solidFill>
              <a:srgbClr val="0033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79" name="Freeform 186"/>
            <p:cNvSpPr>
              <a:spLocks/>
            </p:cNvSpPr>
            <p:nvPr/>
          </p:nvSpPr>
          <p:spPr bwMode="auto">
            <a:xfrm flipH="1">
              <a:off x="1467910" y="5079571"/>
              <a:ext cx="334318" cy="1244406"/>
            </a:xfrm>
            <a:custGeom>
              <a:avLst/>
              <a:gdLst>
                <a:gd name="T0" fmla="*/ 2147483647 w 198"/>
                <a:gd name="T1" fmla="*/ 2147483647 h 737"/>
                <a:gd name="T2" fmla="*/ 2147483647 w 198"/>
                <a:gd name="T3" fmla="*/ 2147483647 h 737"/>
                <a:gd name="T4" fmla="*/ 0 w 198"/>
                <a:gd name="T5" fmla="*/ 0 h 737"/>
                <a:gd name="T6" fmla="*/ 2147483647 w 198"/>
                <a:gd name="T7" fmla="*/ 2147483647 h 737"/>
                <a:gd name="T8" fmla="*/ 2147483647 w 198"/>
                <a:gd name="T9" fmla="*/ 2147483647 h 7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8" h="737">
                  <a:moveTo>
                    <a:pt x="198" y="737"/>
                  </a:moveTo>
                  <a:lnTo>
                    <a:pt x="113" y="85"/>
                  </a:lnTo>
                  <a:lnTo>
                    <a:pt x="0" y="0"/>
                  </a:lnTo>
                  <a:lnTo>
                    <a:pt x="113" y="652"/>
                  </a:lnTo>
                  <a:lnTo>
                    <a:pt x="198" y="737"/>
                  </a:lnTo>
                  <a:close/>
                </a:path>
              </a:pathLst>
            </a:custGeom>
            <a:solidFill>
              <a:srgbClr val="0033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80" name="Freeform 187"/>
            <p:cNvSpPr>
              <a:spLocks/>
            </p:cNvSpPr>
            <p:nvPr/>
          </p:nvSpPr>
          <p:spPr bwMode="auto">
            <a:xfrm>
              <a:off x="606788" y="4743565"/>
              <a:ext cx="1197129" cy="383283"/>
            </a:xfrm>
            <a:custGeom>
              <a:avLst/>
              <a:gdLst>
                <a:gd name="T0" fmla="*/ 0 w 737"/>
                <a:gd name="T1" fmla="*/ 2147483647 h 227"/>
                <a:gd name="T2" fmla="*/ 2147483647 w 737"/>
                <a:gd name="T3" fmla="*/ 2147483647 h 227"/>
                <a:gd name="T4" fmla="*/ 2147483647 w 737"/>
                <a:gd name="T5" fmla="*/ 2147483647 h 227"/>
                <a:gd name="T6" fmla="*/ 2147483647 w 737"/>
                <a:gd name="T7" fmla="*/ 2147483647 h 227"/>
                <a:gd name="T8" fmla="*/ 2147483647 w 737"/>
                <a:gd name="T9" fmla="*/ 2147483647 h 227"/>
                <a:gd name="T10" fmla="*/ 2147483647 w 737"/>
                <a:gd name="T11" fmla="*/ 0 h 227"/>
                <a:gd name="T12" fmla="*/ 2147483647 w 737"/>
                <a:gd name="T13" fmla="*/ 0 h 227"/>
                <a:gd name="T14" fmla="*/ 0 w 737"/>
                <a:gd name="T15" fmla="*/ 2147483647 h 227"/>
                <a:gd name="T16" fmla="*/ 0 w 737"/>
                <a:gd name="T17" fmla="*/ 2147483647 h 2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37" h="227">
                  <a:moveTo>
                    <a:pt x="0" y="142"/>
                  </a:moveTo>
                  <a:lnTo>
                    <a:pt x="113" y="227"/>
                  </a:lnTo>
                  <a:lnTo>
                    <a:pt x="624" y="227"/>
                  </a:lnTo>
                  <a:lnTo>
                    <a:pt x="737" y="142"/>
                  </a:lnTo>
                  <a:lnTo>
                    <a:pt x="737" y="85"/>
                  </a:lnTo>
                  <a:lnTo>
                    <a:pt x="624" y="0"/>
                  </a:lnTo>
                  <a:lnTo>
                    <a:pt x="113" y="0"/>
                  </a:lnTo>
                  <a:lnTo>
                    <a:pt x="0" y="85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00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81" name="Freeform 188"/>
            <p:cNvSpPr>
              <a:spLocks/>
            </p:cNvSpPr>
            <p:nvPr/>
          </p:nvSpPr>
          <p:spPr bwMode="auto">
            <a:xfrm>
              <a:off x="606788" y="4743565"/>
              <a:ext cx="1197129" cy="287041"/>
            </a:xfrm>
            <a:custGeom>
              <a:avLst/>
              <a:gdLst>
                <a:gd name="T0" fmla="*/ 0 w 737"/>
                <a:gd name="T1" fmla="*/ 2147483647 h 170"/>
                <a:gd name="T2" fmla="*/ 2147483647 w 737"/>
                <a:gd name="T3" fmla="*/ 0 h 170"/>
                <a:gd name="T4" fmla="*/ 2147483647 w 737"/>
                <a:gd name="T5" fmla="*/ 0 h 170"/>
                <a:gd name="T6" fmla="*/ 2147483647 w 737"/>
                <a:gd name="T7" fmla="*/ 2147483647 h 170"/>
                <a:gd name="T8" fmla="*/ 2147483647 w 737"/>
                <a:gd name="T9" fmla="*/ 2147483647 h 170"/>
                <a:gd name="T10" fmla="*/ 2147483647 w 737"/>
                <a:gd name="T11" fmla="*/ 2147483647 h 170"/>
                <a:gd name="T12" fmla="*/ 0 w 737"/>
                <a:gd name="T13" fmla="*/ 2147483647 h 17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37" h="170">
                  <a:moveTo>
                    <a:pt x="0" y="85"/>
                  </a:moveTo>
                  <a:lnTo>
                    <a:pt x="113" y="0"/>
                  </a:lnTo>
                  <a:lnTo>
                    <a:pt x="624" y="0"/>
                  </a:lnTo>
                  <a:lnTo>
                    <a:pt x="737" y="85"/>
                  </a:lnTo>
                  <a:lnTo>
                    <a:pt x="624" y="170"/>
                  </a:lnTo>
                  <a:lnTo>
                    <a:pt x="113" y="170"/>
                  </a:lnTo>
                  <a:lnTo>
                    <a:pt x="0" y="85"/>
                  </a:lnTo>
                  <a:close/>
                </a:path>
              </a:pathLst>
            </a:custGeom>
            <a:gradFill>
              <a:gsLst>
                <a:gs pos="0">
                  <a:srgbClr val="003300"/>
                </a:gs>
                <a:gs pos="100000">
                  <a:srgbClr val="006600"/>
                </a:gs>
              </a:gsLst>
              <a:lin ang="540000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82" name="Freeform 190"/>
            <p:cNvSpPr>
              <a:spLocks/>
            </p:cNvSpPr>
            <p:nvPr/>
          </p:nvSpPr>
          <p:spPr bwMode="auto">
            <a:xfrm>
              <a:off x="893829" y="4792530"/>
              <a:ext cx="574081" cy="94555"/>
            </a:xfrm>
            <a:custGeom>
              <a:avLst/>
              <a:gdLst>
                <a:gd name="T0" fmla="*/ 0 w 340"/>
                <a:gd name="T1" fmla="*/ 2147483647 h 56"/>
                <a:gd name="T2" fmla="*/ 2147483647 w 340"/>
                <a:gd name="T3" fmla="*/ 0 h 56"/>
                <a:gd name="T4" fmla="*/ 2147483647 w 340"/>
                <a:gd name="T5" fmla="*/ 0 h 56"/>
                <a:gd name="T6" fmla="*/ 2147483647 w 340"/>
                <a:gd name="T7" fmla="*/ 2147483647 h 56"/>
                <a:gd name="T8" fmla="*/ 2147483647 w 340"/>
                <a:gd name="T9" fmla="*/ 2147483647 h 56"/>
                <a:gd name="T10" fmla="*/ 2147483647 w 340"/>
                <a:gd name="T11" fmla="*/ 2147483647 h 56"/>
                <a:gd name="T12" fmla="*/ 0 w 340"/>
                <a:gd name="T13" fmla="*/ 2147483647 h 5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40" h="56">
                  <a:moveTo>
                    <a:pt x="0" y="28"/>
                  </a:moveTo>
                  <a:lnTo>
                    <a:pt x="85" y="0"/>
                  </a:lnTo>
                  <a:lnTo>
                    <a:pt x="255" y="0"/>
                  </a:lnTo>
                  <a:lnTo>
                    <a:pt x="340" y="28"/>
                  </a:lnTo>
                  <a:lnTo>
                    <a:pt x="255" y="56"/>
                  </a:lnTo>
                  <a:lnTo>
                    <a:pt x="85" y="56"/>
                  </a:lnTo>
                  <a:lnTo>
                    <a:pt x="0" y="28"/>
                  </a:lnTo>
                  <a:close/>
                </a:path>
              </a:pathLst>
            </a:custGeom>
            <a:gradFill>
              <a:gsLst>
                <a:gs pos="100000">
                  <a:srgbClr val="003300"/>
                </a:gs>
                <a:gs pos="50000">
                  <a:schemeClr val="tx1"/>
                </a:gs>
              </a:gsLst>
              <a:lin ang="540000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83" name="Freeform 191"/>
            <p:cNvSpPr>
              <a:spLocks/>
            </p:cNvSpPr>
            <p:nvPr/>
          </p:nvSpPr>
          <p:spPr bwMode="auto">
            <a:xfrm>
              <a:off x="1086315" y="4743565"/>
              <a:ext cx="190798" cy="94555"/>
            </a:xfrm>
            <a:custGeom>
              <a:avLst/>
              <a:gdLst>
                <a:gd name="T0" fmla="*/ 0 w 113"/>
                <a:gd name="T1" fmla="*/ 2147483647 h 56"/>
                <a:gd name="T2" fmla="*/ 2147483647 w 113"/>
                <a:gd name="T3" fmla="*/ 0 h 56"/>
                <a:gd name="T4" fmla="*/ 2147483647 w 113"/>
                <a:gd name="T5" fmla="*/ 0 h 56"/>
                <a:gd name="T6" fmla="*/ 2147483647 w 113"/>
                <a:gd name="T7" fmla="*/ 2147483647 h 56"/>
                <a:gd name="T8" fmla="*/ 0 w 113"/>
                <a:gd name="T9" fmla="*/ 2147483647 h 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3" h="56">
                  <a:moveTo>
                    <a:pt x="0" y="56"/>
                  </a:moveTo>
                  <a:lnTo>
                    <a:pt x="28" y="0"/>
                  </a:lnTo>
                  <a:lnTo>
                    <a:pt x="85" y="0"/>
                  </a:lnTo>
                  <a:lnTo>
                    <a:pt x="113" y="56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00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84" name="Rectangle 192"/>
            <p:cNvSpPr>
              <a:spLocks noChangeArrowheads="1"/>
            </p:cNvSpPr>
            <p:nvPr/>
          </p:nvSpPr>
          <p:spPr bwMode="auto">
            <a:xfrm>
              <a:off x="1133592" y="5270369"/>
              <a:ext cx="143521" cy="1006331"/>
            </a:xfrm>
            <a:prstGeom prst="rect">
              <a:avLst/>
            </a:prstGeom>
            <a:gradFill>
              <a:gsLst>
                <a:gs pos="0">
                  <a:srgbClr val="003300"/>
                </a:gs>
                <a:gs pos="100000">
                  <a:srgbClr val="006600"/>
                </a:gs>
              </a:gsLst>
              <a:lin ang="540000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85" name="Freeform 193"/>
            <p:cNvSpPr>
              <a:spLocks/>
            </p:cNvSpPr>
            <p:nvPr/>
          </p:nvSpPr>
          <p:spPr bwMode="auto">
            <a:xfrm>
              <a:off x="893829" y="5270369"/>
              <a:ext cx="192486" cy="1006331"/>
            </a:xfrm>
            <a:custGeom>
              <a:avLst/>
              <a:gdLst>
                <a:gd name="T0" fmla="*/ 2147483647 w 114"/>
                <a:gd name="T1" fmla="*/ 2147483647 h 596"/>
                <a:gd name="T2" fmla="*/ 2147483647 w 114"/>
                <a:gd name="T3" fmla="*/ 0 h 596"/>
                <a:gd name="T4" fmla="*/ 0 w 114"/>
                <a:gd name="T5" fmla="*/ 0 h 596"/>
                <a:gd name="T6" fmla="*/ 2147483647 w 114"/>
                <a:gd name="T7" fmla="*/ 2147483647 h 596"/>
                <a:gd name="T8" fmla="*/ 2147483647 w 114"/>
                <a:gd name="T9" fmla="*/ 2147483647 h 5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4" h="596">
                  <a:moveTo>
                    <a:pt x="114" y="596"/>
                  </a:moveTo>
                  <a:lnTo>
                    <a:pt x="114" y="0"/>
                  </a:lnTo>
                  <a:lnTo>
                    <a:pt x="0" y="0"/>
                  </a:lnTo>
                  <a:lnTo>
                    <a:pt x="57" y="596"/>
                  </a:lnTo>
                  <a:lnTo>
                    <a:pt x="114" y="596"/>
                  </a:lnTo>
                  <a:close/>
                </a:path>
              </a:pathLst>
            </a:custGeom>
            <a:gradFill>
              <a:gsLst>
                <a:gs pos="0">
                  <a:srgbClr val="003300"/>
                </a:gs>
                <a:gs pos="100000">
                  <a:srgbClr val="006600"/>
                </a:gs>
              </a:gsLst>
              <a:lin ang="540000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86" name="Freeform 195"/>
            <p:cNvSpPr>
              <a:spLocks/>
            </p:cNvSpPr>
            <p:nvPr/>
          </p:nvSpPr>
          <p:spPr bwMode="auto">
            <a:xfrm>
              <a:off x="1324390" y="5270369"/>
              <a:ext cx="192486" cy="1006331"/>
            </a:xfrm>
            <a:custGeom>
              <a:avLst/>
              <a:gdLst>
                <a:gd name="T0" fmla="*/ 0 w 114"/>
                <a:gd name="T1" fmla="*/ 2147483647 h 596"/>
                <a:gd name="T2" fmla="*/ 0 w 114"/>
                <a:gd name="T3" fmla="*/ 0 h 596"/>
                <a:gd name="T4" fmla="*/ 2147483647 w 114"/>
                <a:gd name="T5" fmla="*/ 0 h 596"/>
                <a:gd name="T6" fmla="*/ 2147483647 w 114"/>
                <a:gd name="T7" fmla="*/ 2147483647 h 596"/>
                <a:gd name="T8" fmla="*/ 0 w 114"/>
                <a:gd name="T9" fmla="*/ 2147483647 h 5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4" h="596">
                  <a:moveTo>
                    <a:pt x="0" y="596"/>
                  </a:moveTo>
                  <a:lnTo>
                    <a:pt x="0" y="0"/>
                  </a:lnTo>
                  <a:lnTo>
                    <a:pt x="114" y="0"/>
                  </a:lnTo>
                  <a:lnTo>
                    <a:pt x="57" y="596"/>
                  </a:lnTo>
                  <a:lnTo>
                    <a:pt x="0" y="596"/>
                  </a:lnTo>
                  <a:close/>
                </a:path>
              </a:pathLst>
            </a:custGeom>
            <a:gradFill>
              <a:gsLst>
                <a:gs pos="0">
                  <a:srgbClr val="003300"/>
                </a:gs>
                <a:gs pos="100000">
                  <a:srgbClr val="006600"/>
                </a:gs>
              </a:gsLst>
              <a:lin ang="540000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87" name="Freeform 196"/>
            <p:cNvSpPr>
              <a:spLocks/>
            </p:cNvSpPr>
            <p:nvPr/>
          </p:nvSpPr>
          <p:spPr bwMode="auto">
            <a:xfrm>
              <a:off x="654065" y="5174125"/>
              <a:ext cx="239763" cy="1053608"/>
            </a:xfrm>
            <a:custGeom>
              <a:avLst/>
              <a:gdLst>
                <a:gd name="T0" fmla="*/ 2147483647 w 142"/>
                <a:gd name="T1" fmla="*/ 2147483647 h 624"/>
                <a:gd name="T2" fmla="*/ 0 w 142"/>
                <a:gd name="T3" fmla="*/ 0 h 624"/>
                <a:gd name="T4" fmla="*/ 2147483647 w 142"/>
                <a:gd name="T5" fmla="*/ 2147483647 h 624"/>
                <a:gd name="T6" fmla="*/ 2147483647 w 142"/>
                <a:gd name="T7" fmla="*/ 2147483647 h 624"/>
                <a:gd name="T8" fmla="*/ 2147483647 w 142"/>
                <a:gd name="T9" fmla="*/ 2147483647 h 6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2" h="624">
                  <a:moveTo>
                    <a:pt x="57" y="57"/>
                  </a:moveTo>
                  <a:lnTo>
                    <a:pt x="0" y="0"/>
                  </a:lnTo>
                  <a:lnTo>
                    <a:pt x="114" y="567"/>
                  </a:lnTo>
                  <a:lnTo>
                    <a:pt x="142" y="624"/>
                  </a:lnTo>
                  <a:lnTo>
                    <a:pt x="57" y="57"/>
                  </a:lnTo>
                  <a:close/>
                </a:path>
              </a:pathLst>
            </a:custGeom>
            <a:gradFill>
              <a:gsLst>
                <a:gs pos="0">
                  <a:srgbClr val="003300"/>
                </a:gs>
                <a:gs pos="100000">
                  <a:srgbClr val="006600"/>
                </a:gs>
              </a:gsLst>
              <a:lin ang="540000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88" name="Freeform 197"/>
            <p:cNvSpPr>
              <a:spLocks/>
            </p:cNvSpPr>
            <p:nvPr/>
          </p:nvSpPr>
          <p:spPr bwMode="auto">
            <a:xfrm flipH="1">
              <a:off x="1516876" y="5174125"/>
              <a:ext cx="239763" cy="1053608"/>
            </a:xfrm>
            <a:custGeom>
              <a:avLst/>
              <a:gdLst>
                <a:gd name="T0" fmla="*/ 2147483647 w 142"/>
                <a:gd name="T1" fmla="*/ 2147483647 h 624"/>
                <a:gd name="T2" fmla="*/ 0 w 142"/>
                <a:gd name="T3" fmla="*/ 0 h 624"/>
                <a:gd name="T4" fmla="*/ 2147483647 w 142"/>
                <a:gd name="T5" fmla="*/ 2147483647 h 624"/>
                <a:gd name="T6" fmla="*/ 2147483647 w 142"/>
                <a:gd name="T7" fmla="*/ 2147483647 h 624"/>
                <a:gd name="T8" fmla="*/ 2147483647 w 142"/>
                <a:gd name="T9" fmla="*/ 2147483647 h 6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2" h="624">
                  <a:moveTo>
                    <a:pt x="57" y="57"/>
                  </a:moveTo>
                  <a:lnTo>
                    <a:pt x="0" y="0"/>
                  </a:lnTo>
                  <a:lnTo>
                    <a:pt x="114" y="567"/>
                  </a:lnTo>
                  <a:lnTo>
                    <a:pt x="142" y="624"/>
                  </a:lnTo>
                  <a:lnTo>
                    <a:pt x="57" y="57"/>
                  </a:lnTo>
                  <a:close/>
                </a:path>
              </a:pathLst>
            </a:custGeom>
            <a:gradFill>
              <a:gsLst>
                <a:gs pos="0">
                  <a:srgbClr val="003300"/>
                </a:gs>
                <a:gs pos="100000">
                  <a:srgbClr val="006600"/>
                </a:gs>
              </a:gsLst>
              <a:lin ang="540000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</p:grpSp>
      <p:grpSp>
        <p:nvGrpSpPr>
          <p:cNvPr id="89" name="グループ化 88"/>
          <p:cNvGrpSpPr/>
          <p:nvPr/>
        </p:nvGrpSpPr>
        <p:grpSpPr>
          <a:xfrm>
            <a:off x="6095081" y="4764658"/>
            <a:ext cx="1435958" cy="1530971"/>
            <a:chOff x="6095081" y="4764658"/>
            <a:chExt cx="1435958" cy="1530971"/>
          </a:xfrm>
        </p:grpSpPr>
        <p:sp>
          <p:nvSpPr>
            <p:cNvPr id="90" name="台形 89"/>
            <p:cNvSpPr/>
            <p:nvPr/>
          </p:nvSpPr>
          <p:spPr bwMode="auto">
            <a:xfrm flipV="1">
              <a:off x="6466495" y="6216563"/>
              <a:ext cx="693130" cy="79066"/>
            </a:xfrm>
            <a:prstGeom prst="trapezoid">
              <a:avLst>
                <a:gd name="adj" fmla="val 65858"/>
              </a:avLst>
            </a:prstGeom>
            <a:gradFill>
              <a:gsLst>
                <a:gs pos="50000">
                  <a:schemeClr val="tx1">
                    <a:lumMod val="95000"/>
                    <a:lumOff val="5000"/>
                  </a:schemeClr>
                </a:gs>
                <a:gs pos="0">
                  <a:srgbClr val="C00000"/>
                </a:gs>
              </a:gsLst>
              <a:lin ang="540000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1" name="フリーフォーム: 図形 90"/>
            <p:cNvSpPr/>
            <p:nvPr/>
          </p:nvSpPr>
          <p:spPr bwMode="auto">
            <a:xfrm flipV="1">
              <a:off x="6095081" y="5110212"/>
              <a:ext cx="1435958" cy="1149271"/>
            </a:xfrm>
            <a:custGeom>
              <a:avLst/>
              <a:gdLst>
                <a:gd name="connsiteX0" fmla="*/ 10913 w 1435958"/>
                <a:gd name="connsiteY0" fmla="*/ 1149271 h 1149271"/>
                <a:gd name="connsiteX1" fmla="*/ 1425045 w 1435958"/>
                <a:gd name="connsiteY1" fmla="*/ 1149271 h 1149271"/>
                <a:gd name="connsiteX2" fmla="*/ 1435958 w 1435958"/>
                <a:gd name="connsiteY2" fmla="*/ 1138358 h 1149271"/>
                <a:gd name="connsiteX3" fmla="*/ 1079925 w 1435958"/>
                <a:gd name="connsiteY3" fmla="*/ 0 h 1149271"/>
                <a:gd name="connsiteX4" fmla="*/ 356032 w 1435958"/>
                <a:gd name="connsiteY4" fmla="*/ 0 h 1149271"/>
                <a:gd name="connsiteX5" fmla="*/ 0 w 1435958"/>
                <a:gd name="connsiteY5" fmla="*/ 1138358 h 1149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35958" h="1149271">
                  <a:moveTo>
                    <a:pt x="10913" y="1149271"/>
                  </a:moveTo>
                  <a:lnTo>
                    <a:pt x="1425045" y="1149271"/>
                  </a:lnTo>
                  <a:lnTo>
                    <a:pt x="1435958" y="1138358"/>
                  </a:lnTo>
                  <a:lnTo>
                    <a:pt x="1079925" y="0"/>
                  </a:lnTo>
                  <a:lnTo>
                    <a:pt x="356032" y="0"/>
                  </a:lnTo>
                  <a:lnTo>
                    <a:pt x="0" y="1138358"/>
                  </a:lnTo>
                  <a:close/>
                </a:path>
              </a:pathLst>
            </a:cu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  <a:lin ang="540000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2" name="台形 91"/>
            <p:cNvSpPr/>
            <p:nvPr/>
          </p:nvSpPr>
          <p:spPr bwMode="auto">
            <a:xfrm>
              <a:off x="6148995" y="4781464"/>
              <a:ext cx="1328130" cy="311943"/>
            </a:xfrm>
            <a:prstGeom prst="trapezoid">
              <a:avLst>
                <a:gd name="adj" fmla="val 79311"/>
              </a:avLst>
            </a:prstGeom>
            <a:gradFill>
              <a:gsLst>
                <a:gs pos="0">
                  <a:schemeClr val="bg1">
                    <a:lumMod val="65000"/>
                  </a:schemeClr>
                </a:gs>
                <a:gs pos="50000">
                  <a:schemeClr val="tx1">
                    <a:lumMod val="75000"/>
                    <a:lumOff val="25000"/>
                  </a:schemeClr>
                </a:gs>
              </a:gsLst>
              <a:lin ang="540000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3" name="正方形/長方形 92"/>
            <p:cNvSpPr/>
            <p:nvPr/>
          </p:nvSpPr>
          <p:spPr bwMode="auto">
            <a:xfrm>
              <a:off x="6390478" y="4781440"/>
              <a:ext cx="849591" cy="304824"/>
            </a:xfrm>
            <a:prstGeom prst="rect">
              <a:avLst/>
            </a:prstGeom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540000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4" name="フリーフォーム: 図形 93"/>
            <p:cNvSpPr/>
            <p:nvPr/>
          </p:nvSpPr>
          <p:spPr bwMode="auto">
            <a:xfrm>
              <a:off x="6100427" y="4764658"/>
              <a:ext cx="1425530" cy="350757"/>
            </a:xfrm>
            <a:custGeom>
              <a:avLst/>
              <a:gdLst>
                <a:gd name="connsiteX0" fmla="*/ 293968 w 1425530"/>
                <a:gd name="connsiteY0" fmla="*/ 26751 h 350757"/>
                <a:gd name="connsiteX1" fmla="*/ 65237 w 1425530"/>
                <a:gd name="connsiteY1" fmla="*/ 315148 h 350757"/>
                <a:gd name="connsiteX2" fmla="*/ 1360029 w 1425530"/>
                <a:gd name="connsiteY2" fmla="*/ 315148 h 350757"/>
                <a:gd name="connsiteX3" fmla="*/ 1131298 w 1425530"/>
                <a:gd name="connsiteY3" fmla="*/ 26751 h 350757"/>
                <a:gd name="connsiteX4" fmla="*/ 269429 w 1425530"/>
                <a:gd name="connsiteY4" fmla="*/ 0 h 350757"/>
                <a:gd name="connsiteX5" fmla="*/ 1155836 w 1425530"/>
                <a:gd name="connsiteY5" fmla="*/ 0 h 350757"/>
                <a:gd name="connsiteX6" fmla="*/ 1425530 w 1425530"/>
                <a:gd name="connsiteY6" fmla="*/ 340045 h 350757"/>
                <a:gd name="connsiteX7" fmla="*/ 1422602 w 1425530"/>
                <a:gd name="connsiteY7" fmla="*/ 350757 h 350757"/>
                <a:gd name="connsiteX8" fmla="*/ 3018 w 1425530"/>
                <a:gd name="connsiteY8" fmla="*/ 350757 h 350757"/>
                <a:gd name="connsiteX9" fmla="*/ 0 w 1425530"/>
                <a:gd name="connsiteY9" fmla="*/ 339712 h 350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25530" h="350757">
                  <a:moveTo>
                    <a:pt x="293968" y="26751"/>
                  </a:moveTo>
                  <a:lnTo>
                    <a:pt x="65237" y="315148"/>
                  </a:lnTo>
                  <a:lnTo>
                    <a:pt x="1360029" y="315148"/>
                  </a:lnTo>
                  <a:lnTo>
                    <a:pt x="1131298" y="26751"/>
                  </a:lnTo>
                  <a:close/>
                  <a:moveTo>
                    <a:pt x="269429" y="0"/>
                  </a:moveTo>
                  <a:lnTo>
                    <a:pt x="1155836" y="0"/>
                  </a:lnTo>
                  <a:lnTo>
                    <a:pt x="1425530" y="340045"/>
                  </a:lnTo>
                  <a:lnTo>
                    <a:pt x="1422602" y="350757"/>
                  </a:lnTo>
                  <a:lnTo>
                    <a:pt x="3018" y="350757"/>
                  </a:lnTo>
                  <a:lnTo>
                    <a:pt x="0" y="339712"/>
                  </a:lnTo>
                  <a:close/>
                </a:path>
              </a:pathLst>
            </a:custGeom>
            <a:gradFill>
              <a:gsLst>
                <a:gs pos="0">
                  <a:srgbClr val="C00000"/>
                </a:gs>
                <a:gs pos="50000">
                  <a:srgbClr val="FF6600"/>
                </a:gs>
                <a:gs pos="100000">
                  <a:srgbClr val="C00000"/>
                </a:gs>
              </a:gsLst>
              <a:lin ang="0" scaled="1"/>
            </a:gra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5" name="フリーフォーム: 図形 94"/>
            <p:cNvSpPr>
              <a:spLocks/>
            </p:cNvSpPr>
            <p:nvPr/>
          </p:nvSpPr>
          <p:spPr bwMode="auto">
            <a:xfrm>
              <a:off x="6503278" y="5358756"/>
              <a:ext cx="681238" cy="668836"/>
            </a:xfrm>
            <a:custGeom>
              <a:avLst/>
              <a:gdLst>
                <a:gd name="connsiteX0" fmla="*/ 259144 w 1234303"/>
                <a:gd name="connsiteY0" fmla="*/ 533267 h 1211833"/>
                <a:gd name="connsiteX1" fmla="*/ 302584 w 1234303"/>
                <a:gd name="connsiteY1" fmla="*/ 717514 h 1211833"/>
                <a:gd name="connsiteX2" fmla="*/ 241168 w 1234303"/>
                <a:gd name="connsiteY2" fmla="*/ 681563 h 1211833"/>
                <a:gd name="connsiteX3" fmla="*/ 133317 w 1234303"/>
                <a:gd name="connsiteY3" fmla="*/ 862814 h 1211833"/>
                <a:gd name="connsiteX4" fmla="*/ 130321 w 1234303"/>
                <a:gd name="connsiteY4" fmla="*/ 871802 h 1211833"/>
                <a:gd name="connsiteX5" fmla="*/ 127325 w 1234303"/>
                <a:gd name="connsiteY5" fmla="*/ 895769 h 1211833"/>
                <a:gd name="connsiteX6" fmla="*/ 127325 w 1234303"/>
                <a:gd name="connsiteY6" fmla="*/ 912246 h 1211833"/>
                <a:gd name="connsiteX7" fmla="*/ 127325 w 1234303"/>
                <a:gd name="connsiteY7" fmla="*/ 928724 h 1211833"/>
                <a:gd name="connsiteX8" fmla="*/ 130321 w 1234303"/>
                <a:gd name="connsiteY8" fmla="*/ 946699 h 1211833"/>
                <a:gd name="connsiteX9" fmla="*/ 134815 w 1234303"/>
                <a:gd name="connsiteY9" fmla="*/ 964674 h 1211833"/>
                <a:gd name="connsiteX10" fmla="*/ 139309 w 1234303"/>
                <a:gd name="connsiteY10" fmla="*/ 972164 h 1211833"/>
                <a:gd name="connsiteX11" fmla="*/ 143802 w 1234303"/>
                <a:gd name="connsiteY11" fmla="*/ 979654 h 1211833"/>
                <a:gd name="connsiteX12" fmla="*/ 151292 w 1234303"/>
                <a:gd name="connsiteY12" fmla="*/ 987143 h 1211833"/>
                <a:gd name="connsiteX13" fmla="*/ 157284 w 1234303"/>
                <a:gd name="connsiteY13" fmla="*/ 993135 h 1211833"/>
                <a:gd name="connsiteX14" fmla="*/ 173761 w 1234303"/>
                <a:gd name="connsiteY14" fmla="*/ 1003621 h 1211833"/>
                <a:gd name="connsiteX15" fmla="*/ 190239 w 1234303"/>
                <a:gd name="connsiteY15" fmla="*/ 1011110 h 1211833"/>
                <a:gd name="connsiteX16" fmla="*/ 205218 w 1234303"/>
                <a:gd name="connsiteY16" fmla="*/ 1017102 h 1211833"/>
                <a:gd name="connsiteX17" fmla="*/ 218699 w 1234303"/>
                <a:gd name="connsiteY17" fmla="*/ 1020098 h 1211833"/>
                <a:gd name="connsiteX18" fmla="*/ 230683 w 1234303"/>
                <a:gd name="connsiteY18" fmla="*/ 1023094 h 1211833"/>
                <a:gd name="connsiteX19" fmla="*/ 569217 w 1234303"/>
                <a:gd name="connsiteY19" fmla="*/ 1023094 h 1211833"/>
                <a:gd name="connsiteX20" fmla="*/ 569217 w 1234303"/>
                <a:gd name="connsiteY20" fmla="*/ 1141431 h 1211833"/>
                <a:gd name="connsiteX21" fmla="*/ 293596 w 1234303"/>
                <a:gd name="connsiteY21" fmla="*/ 1141431 h 1211833"/>
                <a:gd name="connsiteX22" fmla="*/ 286107 w 1234303"/>
                <a:gd name="connsiteY22" fmla="*/ 1141431 h 1211833"/>
                <a:gd name="connsiteX23" fmla="*/ 262140 w 1234303"/>
                <a:gd name="connsiteY23" fmla="*/ 1141431 h 1211833"/>
                <a:gd name="connsiteX24" fmla="*/ 227687 w 1234303"/>
                <a:gd name="connsiteY24" fmla="*/ 1139933 h 1211833"/>
                <a:gd name="connsiteX25" fmla="*/ 208214 w 1234303"/>
                <a:gd name="connsiteY25" fmla="*/ 1138435 h 1211833"/>
                <a:gd name="connsiteX26" fmla="*/ 185745 w 1234303"/>
                <a:gd name="connsiteY26" fmla="*/ 1135439 h 1211833"/>
                <a:gd name="connsiteX27" fmla="*/ 164774 w 1234303"/>
                <a:gd name="connsiteY27" fmla="*/ 1129448 h 1211833"/>
                <a:gd name="connsiteX28" fmla="*/ 142304 w 1234303"/>
                <a:gd name="connsiteY28" fmla="*/ 1123456 h 1211833"/>
                <a:gd name="connsiteX29" fmla="*/ 119835 w 1234303"/>
                <a:gd name="connsiteY29" fmla="*/ 1115966 h 1211833"/>
                <a:gd name="connsiteX30" fmla="*/ 97366 w 1234303"/>
                <a:gd name="connsiteY30" fmla="*/ 1105481 h 1211833"/>
                <a:gd name="connsiteX31" fmla="*/ 77893 w 1234303"/>
                <a:gd name="connsiteY31" fmla="*/ 1091999 h 1211833"/>
                <a:gd name="connsiteX32" fmla="*/ 58420 w 1234303"/>
                <a:gd name="connsiteY32" fmla="*/ 1077020 h 1211833"/>
                <a:gd name="connsiteX33" fmla="*/ 49432 w 1234303"/>
                <a:gd name="connsiteY33" fmla="*/ 1068032 h 1211833"/>
                <a:gd name="connsiteX34" fmla="*/ 41943 w 1234303"/>
                <a:gd name="connsiteY34" fmla="*/ 1059044 h 1211833"/>
                <a:gd name="connsiteX35" fmla="*/ 34453 w 1234303"/>
                <a:gd name="connsiteY35" fmla="*/ 1048559 h 1211833"/>
                <a:gd name="connsiteX36" fmla="*/ 28461 w 1234303"/>
                <a:gd name="connsiteY36" fmla="*/ 1038073 h 1211833"/>
                <a:gd name="connsiteX37" fmla="*/ 16478 w 1234303"/>
                <a:gd name="connsiteY37" fmla="*/ 1014106 h 1211833"/>
                <a:gd name="connsiteX38" fmla="*/ 8988 w 1234303"/>
                <a:gd name="connsiteY38" fmla="*/ 991637 h 1211833"/>
                <a:gd name="connsiteX39" fmla="*/ 2996 w 1234303"/>
                <a:gd name="connsiteY39" fmla="*/ 969168 h 1211833"/>
                <a:gd name="connsiteX40" fmla="*/ 0 w 1234303"/>
                <a:gd name="connsiteY40" fmla="*/ 948197 h 1211833"/>
                <a:gd name="connsiteX41" fmla="*/ 0 w 1234303"/>
                <a:gd name="connsiteY41" fmla="*/ 925728 h 1211833"/>
                <a:gd name="connsiteX42" fmla="*/ 0 w 1234303"/>
                <a:gd name="connsiteY42" fmla="*/ 906255 h 1211833"/>
                <a:gd name="connsiteX43" fmla="*/ 2996 w 1234303"/>
                <a:gd name="connsiteY43" fmla="*/ 886781 h 1211833"/>
                <a:gd name="connsiteX44" fmla="*/ 5992 w 1234303"/>
                <a:gd name="connsiteY44" fmla="*/ 867308 h 1211833"/>
                <a:gd name="connsiteX45" fmla="*/ 10486 w 1234303"/>
                <a:gd name="connsiteY45" fmla="*/ 850831 h 1211833"/>
                <a:gd name="connsiteX46" fmla="*/ 14980 w 1234303"/>
                <a:gd name="connsiteY46" fmla="*/ 835851 h 1211833"/>
                <a:gd name="connsiteX47" fmla="*/ 25465 w 1234303"/>
                <a:gd name="connsiteY47" fmla="*/ 810386 h 1211833"/>
                <a:gd name="connsiteX48" fmla="*/ 32955 w 1234303"/>
                <a:gd name="connsiteY48" fmla="*/ 795407 h 1211833"/>
                <a:gd name="connsiteX49" fmla="*/ 35951 w 1234303"/>
                <a:gd name="connsiteY49" fmla="*/ 789415 h 1211833"/>
                <a:gd name="connsiteX50" fmla="*/ 134815 w 1234303"/>
                <a:gd name="connsiteY50" fmla="*/ 617152 h 1211833"/>
                <a:gd name="connsiteX51" fmla="*/ 74897 w 1234303"/>
                <a:gd name="connsiteY51" fmla="*/ 582699 h 1211833"/>
                <a:gd name="connsiteX52" fmla="*/ 1033579 w 1234303"/>
                <a:gd name="connsiteY52" fmla="*/ 515291 h 1211833"/>
                <a:gd name="connsiteX53" fmla="*/ 1169892 w 1234303"/>
                <a:gd name="connsiteY53" fmla="*/ 748970 h 1211833"/>
                <a:gd name="connsiteX54" fmla="*/ 1174386 w 1234303"/>
                <a:gd name="connsiteY54" fmla="*/ 756460 h 1211833"/>
                <a:gd name="connsiteX55" fmla="*/ 1186369 w 1234303"/>
                <a:gd name="connsiteY55" fmla="*/ 777431 h 1211833"/>
                <a:gd name="connsiteX56" fmla="*/ 1201349 w 1234303"/>
                <a:gd name="connsiteY56" fmla="*/ 807389 h 1211833"/>
                <a:gd name="connsiteX57" fmla="*/ 1208838 w 1234303"/>
                <a:gd name="connsiteY57" fmla="*/ 825365 h 1211833"/>
                <a:gd name="connsiteX58" fmla="*/ 1217826 w 1234303"/>
                <a:gd name="connsiteY58" fmla="*/ 844838 h 1211833"/>
                <a:gd name="connsiteX59" fmla="*/ 1223818 w 1234303"/>
                <a:gd name="connsiteY59" fmla="*/ 865809 h 1211833"/>
                <a:gd name="connsiteX60" fmla="*/ 1229809 w 1234303"/>
                <a:gd name="connsiteY60" fmla="*/ 888278 h 1211833"/>
                <a:gd name="connsiteX61" fmla="*/ 1232805 w 1234303"/>
                <a:gd name="connsiteY61" fmla="*/ 912245 h 1211833"/>
                <a:gd name="connsiteX62" fmla="*/ 1234303 w 1234303"/>
                <a:gd name="connsiteY62" fmla="*/ 936212 h 1211833"/>
                <a:gd name="connsiteX63" fmla="*/ 1234303 w 1234303"/>
                <a:gd name="connsiteY63" fmla="*/ 958681 h 1211833"/>
                <a:gd name="connsiteX64" fmla="*/ 1229809 w 1234303"/>
                <a:gd name="connsiteY64" fmla="*/ 982648 h 1211833"/>
                <a:gd name="connsiteX65" fmla="*/ 1226814 w 1234303"/>
                <a:gd name="connsiteY65" fmla="*/ 994632 h 1211833"/>
                <a:gd name="connsiteX66" fmla="*/ 1222320 w 1234303"/>
                <a:gd name="connsiteY66" fmla="*/ 1006615 h 1211833"/>
                <a:gd name="connsiteX67" fmla="*/ 1217826 w 1234303"/>
                <a:gd name="connsiteY67" fmla="*/ 1017101 h 1211833"/>
                <a:gd name="connsiteX68" fmla="*/ 1211834 w 1234303"/>
                <a:gd name="connsiteY68" fmla="*/ 1029085 h 1211833"/>
                <a:gd name="connsiteX69" fmla="*/ 1196855 w 1234303"/>
                <a:gd name="connsiteY69" fmla="*/ 1050056 h 1211833"/>
                <a:gd name="connsiteX70" fmla="*/ 1181875 w 1234303"/>
                <a:gd name="connsiteY70" fmla="*/ 1068031 h 1211833"/>
                <a:gd name="connsiteX71" fmla="*/ 1163900 w 1234303"/>
                <a:gd name="connsiteY71" fmla="*/ 1083010 h 1211833"/>
                <a:gd name="connsiteX72" fmla="*/ 1147423 w 1234303"/>
                <a:gd name="connsiteY72" fmla="*/ 1096492 h 1211833"/>
                <a:gd name="connsiteX73" fmla="*/ 1129447 w 1234303"/>
                <a:gd name="connsiteY73" fmla="*/ 1106977 h 1211833"/>
                <a:gd name="connsiteX74" fmla="*/ 1109974 w 1234303"/>
                <a:gd name="connsiteY74" fmla="*/ 1117463 h 1211833"/>
                <a:gd name="connsiteX75" fmla="*/ 1091999 w 1234303"/>
                <a:gd name="connsiteY75" fmla="*/ 1124953 h 1211833"/>
                <a:gd name="connsiteX76" fmla="*/ 1075522 w 1234303"/>
                <a:gd name="connsiteY76" fmla="*/ 1130944 h 1211833"/>
                <a:gd name="connsiteX77" fmla="*/ 1059044 w 1234303"/>
                <a:gd name="connsiteY77" fmla="*/ 1135438 h 1211833"/>
                <a:gd name="connsiteX78" fmla="*/ 1042567 w 1234303"/>
                <a:gd name="connsiteY78" fmla="*/ 1138434 h 1211833"/>
                <a:gd name="connsiteX79" fmla="*/ 1017102 w 1234303"/>
                <a:gd name="connsiteY79" fmla="*/ 1142928 h 1211833"/>
                <a:gd name="connsiteX80" fmla="*/ 999127 w 1234303"/>
                <a:gd name="connsiteY80" fmla="*/ 1144426 h 1211833"/>
                <a:gd name="connsiteX81" fmla="*/ 993135 w 1234303"/>
                <a:gd name="connsiteY81" fmla="*/ 1144426 h 1211833"/>
                <a:gd name="connsiteX82" fmla="*/ 795407 w 1234303"/>
                <a:gd name="connsiteY82" fmla="*/ 1144426 h 1211833"/>
                <a:gd name="connsiteX83" fmla="*/ 793909 w 1234303"/>
                <a:gd name="connsiteY83" fmla="*/ 1211833 h 1211833"/>
                <a:gd name="connsiteX84" fmla="*/ 662090 w 1234303"/>
                <a:gd name="connsiteY84" fmla="*/ 1080015 h 1211833"/>
                <a:gd name="connsiteX85" fmla="*/ 799901 w 1234303"/>
                <a:gd name="connsiteY85" fmla="*/ 951192 h 1211833"/>
                <a:gd name="connsiteX86" fmla="*/ 798403 w 1234303"/>
                <a:gd name="connsiteY86" fmla="*/ 1021595 h 1211833"/>
                <a:gd name="connsiteX87" fmla="*/ 1008114 w 1234303"/>
                <a:gd name="connsiteY87" fmla="*/ 1024591 h 1211833"/>
                <a:gd name="connsiteX88" fmla="*/ 1017102 w 1234303"/>
                <a:gd name="connsiteY88" fmla="*/ 1021595 h 1211833"/>
                <a:gd name="connsiteX89" fmla="*/ 1039571 w 1234303"/>
                <a:gd name="connsiteY89" fmla="*/ 1012607 h 1211833"/>
                <a:gd name="connsiteX90" fmla="*/ 1054550 w 1234303"/>
                <a:gd name="connsiteY90" fmla="*/ 1006615 h 1211833"/>
                <a:gd name="connsiteX91" fmla="*/ 1068032 w 1234303"/>
                <a:gd name="connsiteY91" fmla="*/ 997628 h 1211833"/>
                <a:gd name="connsiteX92" fmla="*/ 1083011 w 1234303"/>
                <a:gd name="connsiteY92" fmla="*/ 985644 h 1211833"/>
                <a:gd name="connsiteX93" fmla="*/ 1094995 w 1234303"/>
                <a:gd name="connsiteY93" fmla="*/ 973661 h 1211833"/>
                <a:gd name="connsiteX94" fmla="*/ 1099489 w 1234303"/>
                <a:gd name="connsiteY94" fmla="*/ 966171 h 1211833"/>
                <a:gd name="connsiteX95" fmla="*/ 1103982 w 1234303"/>
                <a:gd name="connsiteY95" fmla="*/ 957183 h 1211833"/>
                <a:gd name="connsiteX96" fmla="*/ 1106978 w 1234303"/>
                <a:gd name="connsiteY96" fmla="*/ 948196 h 1211833"/>
                <a:gd name="connsiteX97" fmla="*/ 1108476 w 1234303"/>
                <a:gd name="connsiteY97" fmla="*/ 939208 h 1211833"/>
                <a:gd name="connsiteX98" fmla="*/ 1109974 w 1234303"/>
                <a:gd name="connsiteY98" fmla="*/ 921233 h 1211833"/>
                <a:gd name="connsiteX99" fmla="*/ 1108476 w 1234303"/>
                <a:gd name="connsiteY99" fmla="*/ 903258 h 1211833"/>
                <a:gd name="connsiteX100" fmla="*/ 1105480 w 1234303"/>
                <a:gd name="connsiteY100" fmla="*/ 886780 h 1211833"/>
                <a:gd name="connsiteX101" fmla="*/ 1102485 w 1234303"/>
                <a:gd name="connsiteY101" fmla="*/ 873299 h 1211833"/>
                <a:gd name="connsiteX102" fmla="*/ 1099489 w 1234303"/>
                <a:gd name="connsiteY102" fmla="*/ 861315 h 1211833"/>
                <a:gd name="connsiteX103" fmla="*/ 933217 w 1234303"/>
                <a:gd name="connsiteY103" fmla="*/ 572213 h 1211833"/>
                <a:gd name="connsiteX104" fmla="*/ 617152 w 1234303"/>
                <a:gd name="connsiteY104" fmla="*/ 0 h 1211833"/>
                <a:gd name="connsiteX105" fmla="*/ 642617 w 1234303"/>
                <a:gd name="connsiteY105" fmla="*/ 2996 h 1211833"/>
                <a:gd name="connsiteX106" fmla="*/ 665086 w 1234303"/>
                <a:gd name="connsiteY106" fmla="*/ 7489 h 1211833"/>
                <a:gd name="connsiteX107" fmla="*/ 687555 w 1234303"/>
                <a:gd name="connsiteY107" fmla="*/ 13481 h 1211833"/>
                <a:gd name="connsiteX108" fmla="*/ 708526 w 1234303"/>
                <a:gd name="connsiteY108" fmla="*/ 22469 h 1211833"/>
                <a:gd name="connsiteX109" fmla="*/ 728000 w 1234303"/>
                <a:gd name="connsiteY109" fmla="*/ 32954 h 1211833"/>
                <a:gd name="connsiteX110" fmla="*/ 744477 w 1234303"/>
                <a:gd name="connsiteY110" fmla="*/ 43440 h 1211833"/>
                <a:gd name="connsiteX111" fmla="*/ 760954 w 1234303"/>
                <a:gd name="connsiteY111" fmla="*/ 55424 h 1211833"/>
                <a:gd name="connsiteX112" fmla="*/ 774436 w 1234303"/>
                <a:gd name="connsiteY112" fmla="*/ 67407 h 1211833"/>
                <a:gd name="connsiteX113" fmla="*/ 787917 w 1234303"/>
                <a:gd name="connsiteY113" fmla="*/ 79391 h 1211833"/>
                <a:gd name="connsiteX114" fmla="*/ 798403 w 1234303"/>
                <a:gd name="connsiteY114" fmla="*/ 91374 h 1211833"/>
                <a:gd name="connsiteX115" fmla="*/ 814880 w 1234303"/>
                <a:gd name="connsiteY115" fmla="*/ 112345 h 1211833"/>
                <a:gd name="connsiteX116" fmla="*/ 825366 w 1234303"/>
                <a:gd name="connsiteY116" fmla="*/ 127325 h 1211833"/>
                <a:gd name="connsiteX117" fmla="*/ 828362 w 1234303"/>
                <a:gd name="connsiteY117" fmla="*/ 131818 h 1211833"/>
                <a:gd name="connsiteX118" fmla="*/ 928724 w 1234303"/>
                <a:gd name="connsiteY118" fmla="*/ 304082 h 1211833"/>
                <a:gd name="connsiteX119" fmla="*/ 988641 w 1234303"/>
                <a:gd name="connsiteY119" fmla="*/ 271127 h 1211833"/>
                <a:gd name="connsiteX120" fmla="*/ 940707 w 1234303"/>
                <a:gd name="connsiteY120" fmla="*/ 453876 h 1211833"/>
                <a:gd name="connsiteX121" fmla="*/ 759456 w 1234303"/>
                <a:gd name="connsiteY121" fmla="*/ 399950 h 1211833"/>
                <a:gd name="connsiteX122" fmla="*/ 820872 w 1234303"/>
                <a:gd name="connsiteY122" fmla="*/ 365497 h 1211833"/>
                <a:gd name="connsiteX123" fmla="*/ 716016 w 1234303"/>
                <a:gd name="connsiteY123" fmla="*/ 179753 h 1211833"/>
                <a:gd name="connsiteX124" fmla="*/ 710024 w 1234303"/>
                <a:gd name="connsiteY124" fmla="*/ 173761 h 1211833"/>
                <a:gd name="connsiteX125" fmla="*/ 690551 w 1234303"/>
                <a:gd name="connsiteY125" fmla="*/ 157283 h 1211833"/>
                <a:gd name="connsiteX126" fmla="*/ 677070 w 1234303"/>
                <a:gd name="connsiteY126" fmla="*/ 149794 h 1211833"/>
                <a:gd name="connsiteX127" fmla="*/ 662090 w 1234303"/>
                <a:gd name="connsiteY127" fmla="*/ 140806 h 1211833"/>
                <a:gd name="connsiteX128" fmla="*/ 645613 w 1234303"/>
                <a:gd name="connsiteY128" fmla="*/ 134814 h 1211833"/>
                <a:gd name="connsiteX129" fmla="*/ 627638 w 1234303"/>
                <a:gd name="connsiteY129" fmla="*/ 130321 h 1211833"/>
                <a:gd name="connsiteX130" fmla="*/ 618650 w 1234303"/>
                <a:gd name="connsiteY130" fmla="*/ 130321 h 1211833"/>
                <a:gd name="connsiteX131" fmla="*/ 609662 w 1234303"/>
                <a:gd name="connsiteY131" fmla="*/ 130321 h 1211833"/>
                <a:gd name="connsiteX132" fmla="*/ 600675 w 1234303"/>
                <a:gd name="connsiteY132" fmla="*/ 133316 h 1211833"/>
                <a:gd name="connsiteX133" fmla="*/ 591687 w 1234303"/>
                <a:gd name="connsiteY133" fmla="*/ 134814 h 1211833"/>
                <a:gd name="connsiteX134" fmla="*/ 575210 w 1234303"/>
                <a:gd name="connsiteY134" fmla="*/ 143802 h 1211833"/>
                <a:gd name="connsiteX135" fmla="*/ 560230 w 1234303"/>
                <a:gd name="connsiteY135" fmla="*/ 154288 h 1211833"/>
                <a:gd name="connsiteX136" fmla="*/ 546749 w 1234303"/>
                <a:gd name="connsiteY136" fmla="*/ 164773 h 1211833"/>
                <a:gd name="connsiteX137" fmla="*/ 536263 w 1234303"/>
                <a:gd name="connsiteY137" fmla="*/ 173761 h 1211833"/>
                <a:gd name="connsiteX138" fmla="*/ 528774 w 1234303"/>
                <a:gd name="connsiteY138" fmla="*/ 182748 h 1211833"/>
                <a:gd name="connsiteX139" fmla="*/ 361004 w 1234303"/>
                <a:gd name="connsiteY139" fmla="*/ 476345 h 1211833"/>
                <a:gd name="connsiteX140" fmla="*/ 259144 w 1234303"/>
                <a:gd name="connsiteY140" fmla="*/ 416427 h 1211833"/>
                <a:gd name="connsiteX141" fmla="*/ 393959 w 1234303"/>
                <a:gd name="connsiteY141" fmla="*/ 179753 h 1211833"/>
                <a:gd name="connsiteX142" fmla="*/ 398453 w 1234303"/>
                <a:gd name="connsiteY142" fmla="*/ 170765 h 1211833"/>
                <a:gd name="connsiteX143" fmla="*/ 410436 w 1234303"/>
                <a:gd name="connsiteY143" fmla="*/ 151292 h 1211833"/>
                <a:gd name="connsiteX144" fmla="*/ 428412 w 1234303"/>
                <a:gd name="connsiteY144" fmla="*/ 121333 h 1211833"/>
                <a:gd name="connsiteX145" fmla="*/ 440395 w 1234303"/>
                <a:gd name="connsiteY145" fmla="*/ 106354 h 1211833"/>
                <a:gd name="connsiteX146" fmla="*/ 453877 w 1234303"/>
                <a:gd name="connsiteY146" fmla="*/ 88378 h 1211833"/>
                <a:gd name="connsiteX147" fmla="*/ 468856 w 1234303"/>
                <a:gd name="connsiteY147" fmla="*/ 71901 h 1211833"/>
                <a:gd name="connsiteX148" fmla="*/ 485333 w 1234303"/>
                <a:gd name="connsiteY148" fmla="*/ 55424 h 1211833"/>
                <a:gd name="connsiteX149" fmla="*/ 503309 w 1234303"/>
                <a:gd name="connsiteY149" fmla="*/ 40444 h 1211833"/>
                <a:gd name="connsiteX150" fmla="*/ 522782 w 1234303"/>
                <a:gd name="connsiteY150" fmla="*/ 26963 h 1211833"/>
                <a:gd name="connsiteX151" fmla="*/ 545251 w 1234303"/>
                <a:gd name="connsiteY151" fmla="*/ 16477 h 1211833"/>
                <a:gd name="connsiteX152" fmla="*/ 567720 w 1234303"/>
                <a:gd name="connsiteY152" fmla="*/ 7489 h 1211833"/>
                <a:gd name="connsiteX153" fmla="*/ 579703 w 1234303"/>
                <a:gd name="connsiteY153" fmla="*/ 4494 h 1211833"/>
                <a:gd name="connsiteX154" fmla="*/ 591687 w 1234303"/>
                <a:gd name="connsiteY154" fmla="*/ 1498 h 1211833"/>
                <a:gd name="connsiteX155" fmla="*/ 603671 w 1234303"/>
                <a:gd name="connsiteY155" fmla="*/ 1498 h 1211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</a:cxnLst>
              <a:rect l="l" t="t" r="r" b="b"/>
              <a:pathLst>
                <a:path w="1234303" h="1211833">
                  <a:moveTo>
                    <a:pt x="259144" y="533267"/>
                  </a:moveTo>
                  <a:lnTo>
                    <a:pt x="302584" y="717514"/>
                  </a:lnTo>
                  <a:lnTo>
                    <a:pt x="241168" y="681563"/>
                  </a:lnTo>
                  <a:lnTo>
                    <a:pt x="133317" y="862814"/>
                  </a:lnTo>
                  <a:lnTo>
                    <a:pt x="130321" y="871802"/>
                  </a:lnTo>
                  <a:lnTo>
                    <a:pt x="127325" y="895769"/>
                  </a:lnTo>
                  <a:lnTo>
                    <a:pt x="127325" y="912246"/>
                  </a:lnTo>
                  <a:lnTo>
                    <a:pt x="127325" y="928724"/>
                  </a:lnTo>
                  <a:lnTo>
                    <a:pt x="130321" y="946699"/>
                  </a:lnTo>
                  <a:lnTo>
                    <a:pt x="134815" y="964674"/>
                  </a:lnTo>
                  <a:lnTo>
                    <a:pt x="139309" y="972164"/>
                  </a:lnTo>
                  <a:lnTo>
                    <a:pt x="143802" y="979654"/>
                  </a:lnTo>
                  <a:lnTo>
                    <a:pt x="151292" y="987143"/>
                  </a:lnTo>
                  <a:lnTo>
                    <a:pt x="157284" y="993135"/>
                  </a:lnTo>
                  <a:lnTo>
                    <a:pt x="173761" y="1003621"/>
                  </a:lnTo>
                  <a:lnTo>
                    <a:pt x="190239" y="1011110"/>
                  </a:lnTo>
                  <a:lnTo>
                    <a:pt x="205218" y="1017102"/>
                  </a:lnTo>
                  <a:lnTo>
                    <a:pt x="218699" y="1020098"/>
                  </a:lnTo>
                  <a:lnTo>
                    <a:pt x="230683" y="1023094"/>
                  </a:lnTo>
                  <a:lnTo>
                    <a:pt x="569217" y="1023094"/>
                  </a:lnTo>
                  <a:lnTo>
                    <a:pt x="569217" y="1141431"/>
                  </a:lnTo>
                  <a:lnTo>
                    <a:pt x="293596" y="1141431"/>
                  </a:lnTo>
                  <a:lnTo>
                    <a:pt x="286107" y="1141431"/>
                  </a:lnTo>
                  <a:lnTo>
                    <a:pt x="262140" y="1141431"/>
                  </a:lnTo>
                  <a:lnTo>
                    <a:pt x="227687" y="1139933"/>
                  </a:lnTo>
                  <a:lnTo>
                    <a:pt x="208214" y="1138435"/>
                  </a:lnTo>
                  <a:lnTo>
                    <a:pt x="185745" y="1135439"/>
                  </a:lnTo>
                  <a:lnTo>
                    <a:pt x="164774" y="1129448"/>
                  </a:lnTo>
                  <a:lnTo>
                    <a:pt x="142304" y="1123456"/>
                  </a:lnTo>
                  <a:lnTo>
                    <a:pt x="119835" y="1115966"/>
                  </a:lnTo>
                  <a:lnTo>
                    <a:pt x="97366" y="1105481"/>
                  </a:lnTo>
                  <a:lnTo>
                    <a:pt x="77893" y="1091999"/>
                  </a:lnTo>
                  <a:lnTo>
                    <a:pt x="58420" y="1077020"/>
                  </a:lnTo>
                  <a:lnTo>
                    <a:pt x="49432" y="1068032"/>
                  </a:lnTo>
                  <a:lnTo>
                    <a:pt x="41943" y="1059044"/>
                  </a:lnTo>
                  <a:lnTo>
                    <a:pt x="34453" y="1048559"/>
                  </a:lnTo>
                  <a:lnTo>
                    <a:pt x="28461" y="1038073"/>
                  </a:lnTo>
                  <a:lnTo>
                    <a:pt x="16478" y="1014106"/>
                  </a:lnTo>
                  <a:lnTo>
                    <a:pt x="8988" y="991637"/>
                  </a:lnTo>
                  <a:lnTo>
                    <a:pt x="2996" y="969168"/>
                  </a:lnTo>
                  <a:lnTo>
                    <a:pt x="0" y="948197"/>
                  </a:lnTo>
                  <a:lnTo>
                    <a:pt x="0" y="925728"/>
                  </a:lnTo>
                  <a:lnTo>
                    <a:pt x="0" y="906255"/>
                  </a:lnTo>
                  <a:lnTo>
                    <a:pt x="2996" y="886781"/>
                  </a:lnTo>
                  <a:lnTo>
                    <a:pt x="5992" y="867308"/>
                  </a:lnTo>
                  <a:lnTo>
                    <a:pt x="10486" y="850831"/>
                  </a:lnTo>
                  <a:lnTo>
                    <a:pt x="14980" y="835851"/>
                  </a:lnTo>
                  <a:lnTo>
                    <a:pt x="25465" y="810386"/>
                  </a:lnTo>
                  <a:lnTo>
                    <a:pt x="32955" y="795407"/>
                  </a:lnTo>
                  <a:lnTo>
                    <a:pt x="35951" y="789415"/>
                  </a:lnTo>
                  <a:lnTo>
                    <a:pt x="134815" y="617152"/>
                  </a:lnTo>
                  <a:lnTo>
                    <a:pt x="74897" y="582699"/>
                  </a:lnTo>
                  <a:close/>
                  <a:moveTo>
                    <a:pt x="1033579" y="515291"/>
                  </a:moveTo>
                  <a:lnTo>
                    <a:pt x="1169892" y="748970"/>
                  </a:lnTo>
                  <a:lnTo>
                    <a:pt x="1174386" y="756460"/>
                  </a:lnTo>
                  <a:lnTo>
                    <a:pt x="1186369" y="777431"/>
                  </a:lnTo>
                  <a:lnTo>
                    <a:pt x="1201349" y="807389"/>
                  </a:lnTo>
                  <a:lnTo>
                    <a:pt x="1208838" y="825365"/>
                  </a:lnTo>
                  <a:lnTo>
                    <a:pt x="1217826" y="844838"/>
                  </a:lnTo>
                  <a:lnTo>
                    <a:pt x="1223818" y="865809"/>
                  </a:lnTo>
                  <a:lnTo>
                    <a:pt x="1229809" y="888278"/>
                  </a:lnTo>
                  <a:lnTo>
                    <a:pt x="1232805" y="912245"/>
                  </a:lnTo>
                  <a:lnTo>
                    <a:pt x="1234303" y="936212"/>
                  </a:lnTo>
                  <a:lnTo>
                    <a:pt x="1234303" y="958681"/>
                  </a:lnTo>
                  <a:lnTo>
                    <a:pt x="1229809" y="982648"/>
                  </a:lnTo>
                  <a:lnTo>
                    <a:pt x="1226814" y="994632"/>
                  </a:lnTo>
                  <a:lnTo>
                    <a:pt x="1222320" y="1006615"/>
                  </a:lnTo>
                  <a:lnTo>
                    <a:pt x="1217826" y="1017101"/>
                  </a:lnTo>
                  <a:lnTo>
                    <a:pt x="1211834" y="1029085"/>
                  </a:lnTo>
                  <a:lnTo>
                    <a:pt x="1196855" y="1050056"/>
                  </a:lnTo>
                  <a:lnTo>
                    <a:pt x="1181875" y="1068031"/>
                  </a:lnTo>
                  <a:lnTo>
                    <a:pt x="1163900" y="1083010"/>
                  </a:lnTo>
                  <a:lnTo>
                    <a:pt x="1147423" y="1096492"/>
                  </a:lnTo>
                  <a:lnTo>
                    <a:pt x="1129447" y="1106977"/>
                  </a:lnTo>
                  <a:lnTo>
                    <a:pt x="1109974" y="1117463"/>
                  </a:lnTo>
                  <a:lnTo>
                    <a:pt x="1091999" y="1124953"/>
                  </a:lnTo>
                  <a:lnTo>
                    <a:pt x="1075522" y="1130944"/>
                  </a:lnTo>
                  <a:lnTo>
                    <a:pt x="1059044" y="1135438"/>
                  </a:lnTo>
                  <a:lnTo>
                    <a:pt x="1042567" y="1138434"/>
                  </a:lnTo>
                  <a:lnTo>
                    <a:pt x="1017102" y="1142928"/>
                  </a:lnTo>
                  <a:lnTo>
                    <a:pt x="999127" y="1144426"/>
                  </a:lnTo>
                  <a:lnTo>
                    <a:pt x="993135" y="1144426"/>
                  </a:lnTo>
                  <a:lnTo>
                    <a:pt x="795407" y="1144426"/>
                  </a:lnTo>
                  <a:lnTo>
                    <a:pt x="793909" y="1211833"/>
                  </a:lnTo>
                  <a:lnTo>
                    <a:pt x="662090" y="1080015"/>
                  </a:lnTo>
                  <a:lnTo>
                    <a:pt x="799901" y="951192"/>
                  </a:lnTo>
                  <a:lnTo>
                    <a:pt x="798403" y="1021595"/>
                  </a:lnTo>
                  <a:lnTo>
                    <a:pt x="1008114" y="1024591"/>
                  </a:lnTo>
                  <a:lnTo>
                    <a:pt x="1017102" y="1021595"/>
                  </a:lnTo>
                  <a:lnTo>
                    <a:pt x="1039571" y="1012607"/>
                  </a:lnTo>
                  <a:lnTo>
                    <a:pt x="1054550" y="1006615"/>
                  </a:lnTo>
                  <a:lnTo>
                    <a:pt x="1068032" y="997628"/>
                  </a:lnTo>
                  <a:lnTo>
                    <a:pt x="1083011" y="985644"/>
                  </a:lnTo>
                  <a:lnTo>
                    <a:pt x="1094995" y="973661"/>
                  </a:lnTo>
                  <a:lnTo>
                    <a:pt x="1099489" y="966171"/>
                  </a:lnTo>
                  <a:lnTo>
                    <a:pt x="1103982" y="957183"/>
                  </a:lnTo>
                  <a:lnTo>
                    <a:pt x="1106978" y="948196"/>
                  </a:lnTo>
                  <a:lnTo>
                    <a:pt x="1108476" y="939208"/>
                  </a:lnTo>
                  <a:lnTo>
                    <a:pt x="1109974" y="921233"/>
                  </a:lnTo>
                  <a:lnTo>
                    <a:pt x="1108476" y="903258"/>
                  </a:lnTo>
                  <a:lnTo>
                    <a:pt x="1105480" y="886780"/>
                  </a:lnTo>
                  <a:lnTo>
                    <a:pt x="1102485" y="873299"/>
                  </a:lnTo>
                  <a:lnTo>
                    <a:pt x="1099489" y="861315"/>
                  </a:lnTo>
                  <a:lnTo>
                    <a:pt x="933217" y="572213"/>
                  </a:lnTo>
                  <a:close/>
                  <a:moveTo>
                    <a:pt x="617152" y="0"/>
                  </a:moveTo>
                  <a:lnTo>
                    <a:pt x="642617" y="2996"/>
                  </a:lnTo>
                  <a:lnTo>
                    <a:pt x="665086" y="7489"/>
                  </a:lnTo>
                  <a:lnTo>
                    <a:pt x="687555" y="13481"/>
                  </a:lnTo>
                  <a:lnTo>
                    <a:pt x="708526" y="22469"/>
                  </a:lnTo>
                  <a:lnTo>
                    <a:pt x="728000" y="32954"/>
                  </a:lnTo>
                  <a:lnTo>
                    <a:pt x="744477" y="43440"/>
                  </a:lnTo>
                  <a:lnTo>
                    <a:pt x="760954" y="55424"/>
                  </a:lnTo>
                  <a:lnTo>
                    <a:pt x="774436" y="67407"/>
                  </a:lnTo>
                  <a:lnTo>
                    <a:pt x="787917" y="79391"/>
                  </a:lnTo>
                  <a:lnTo>
                    <a:pt x="798403" y="91374"/>
                  </a:lnTo>
                  <a:lnTo>
                    <a:pt x="814880" y="112345"/>
                  </a:lnTo>
                  <a:lnTo>
                    <a:pt x="825366" y="127325"/>
                  </a:lnTo>
                  <a:lnTo>
                    <a:pt x="828362" y="131818"/>
                  </a:lnTo>
                  <a:lnTo>
                    <a:pt x="928724" y="304082"/>
                  </a:lnTo>
                  <a:lnTo>
                    <a:pt x="988641" y="271127"/>
                  </a:lnTo>
                  <a:lnTo>
                    <a:pt x="940707" y="453876"/>
                  </a:lnTo>
                  <a:lnTo>
                    <a:pt x="759456" y="399950"/>
                  </a:lnTo>
                  <a:lnTo>
                    <a:pt x="820872" y="365497"/>
                  </a:lnTo>
                  <a:lnTo>
                    <a:pt x="716016" y="179753"/>
                  </a:lnTo>
                  <a:lnTo>
                    <a:pt x="710024" y="173761"/>
                  </a:lnTo>
                  <a:lnTo>
                    <a:pt x="690551" y="157283"/>
                  </a:lnTo>
                  <a:lnTo>
                    <a:pt x="677070" y="149794"/>
                  </a:lnTo>
                  <a:lnTo>
                    <a:pt x="662090" y="140806"/>
                  </a:lnTo>
                  <a:lnTo>
                    <a:pt x="645613" y="134814"/>
                  </a:lnTo>
                  <a:lnTo>
                    <a:pt x="627638" y="130321"/>
                  </a:lnTo>
                  <a:lnTo>
                    <a:pt x="618650" y="130321"/>
                  </a:lnTo>
                  <a:lnTo>
                    <a:pt x="609662" y="130321"/>
                  </a:lnTo>
                  <a:lnTo>
                    <a:pt x="600675" y="133316"/>
                  </a:lnTo>
                  <a:lnTo>
                    <a:pt x="591687" y="134814"/>
                  </a:lnTo>
                  <a:lnTo>
                    <a:pt x="575210" y="143802"/>
                  </a:lnTo>
                  <a:lnTo>
                    <a:pt x="560230" y="154288"/>
                  </a:lnTo>
                  <a:lnTo>
                    <a:pt x="546749" y="164773"/>
                  </a:lnTo>
                  <a:lnTo>
                    <a:pt x="536263" y="173761"/>
                  </a:lnTo>
                  <a:lnTo>
                    <a:pt x="528774" y="182748"/>
                  </a:lnTo>
                  <a:lnTo>
                    <a:pt x="361004" y="476345"/>
                  </a:lnTo>
                  <a:lnTo>
                    <a:pt x="259144" y="416427"/>
                  </a:lnTo>
                  <a:lnTo>
                    <a:pt x="393959" y="179753"/>
                  </a:lnTo>
                  <a:lnTo>
                    <a:pt x="398453" y="170765"/>
                  </a:lnTo>
                  <a:lnTo>
                    <a:pt x="410436" y="151292"/>
                  </a:lnTo>
                  <a:lnTo>
                    <a:pt x="428412" y="121333"/>
                  </a:lnTo>
                  <a:lnTo>
                    <a:pt x="440395" y="106354"/>
                  </a:lnTo>
                  <a:lnTo>
                    <a:pt x="453877" y="88378"/>
                  </a:lnTo>
                  <a:lnTo>
                    <a:pt x="468856" y="71901"/>
                  </a:lnTo>
                  <a:lnTo>
                    <a:pt x="485333" y="55424"/>
                  </a:lnTo>
                  <a:lnTo>
                    <a:pt x="503309" y="40444"/>
                  </a:lnTo>
                  <a:lnTo>
                    <a:pt x="522782" y="26963"/>
                  </a:lnTo>
                  <a:lnTo>
                    <a:pt x="545251" y="16477"/>
                  </a:lnTo>
                  <a:lnTo>
                    <a:pt x="567720" y="7489"/>
                  </a:lnTo>
                  <a:lnTo>
                    <a:pt x="579703" y="4494"/>
                  </a:lnTo>
                  <a:lnTo>
                    <a:pt x="591687" y="1498"/>
                  </a:lnTo>
                  <a:lnTo>
                    <a:pt x="603671" y="1498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6" name="フリーフォーム: 図形 95"/>
            <p:cNvSpPr/>
            <p:nvPr/>
          </p:nvSpPr>
          <p:spPr bwMode="auto">
            <a:xfrm flipV="1">
              <a:off x="7113240" y="5142380"/>
              <a:ext cx="349484" cy="287424"/>
            </a:xfrm>
            <a:custGeom>
              <a:avLst/>
              <a:gdLst>
                <a:gd name="connsiteX0" fmla="*/ 188117 w 420907"/>
                <a:gd name="connsiteY0" fmla="*/ 346164 h 346164"/>
                <a:gd name="connsiteX1" fmla="*/ 313729 w 420907"/>
                <a:gd name="connsiteY1" fmla="*/ 346164 h 346164"/>
                <a:gd name="connsiteX2" fmla="*/ 420907 w 420907"/>
                <a:gd name="connsiteY2" fmla="*/ 238986 h 346164"/>
                <a:gd name="connsiteX3" fmla="*/ 390981 w 420907"/>
                <a:gd name="connsiteY3" fmla="*/ 143300 h 346164"/>
                <a:gd name="connsiteX4" fmla="*/ 0 w 420907"/>
                <a:gd name="connsiteY4" fmla="*/ 346164 h 346164"/>
                <a:gd name="connsiteX5" fmla="*/ 131144 w 420907"/>
                <a:gd name="connsiteY5" fmla="*/ 346164 h 346164"/>
                <a:gd name="connsiteX6" fmla="*/ 377406 w 420907"/>
                <a:gd name="connsiteY6" fmla="*/ 99899 h 346164"/>
                <a:gd name="connsiteX7" fmla="*/ 346162 w 420907"/>
                <a:gd name="connsiteY7" fmla="*/ 0 h 3461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0907" h="346164">
                  <a:moveTo>
                    <a:pt x="188117" y="346164"/>
                  </a:moveTo>
                  <a:lnTo>
                    <a:pt x="313729" y="346164"/>
                  </a:lnTo>
                  <a:lnTo>
                    <a:pt x="420907" y="238986"/>
                  </a:lnTo>
                  <a:lnTo>
                    <a:pt x="390981" y="143300"/>
                  </a:lnTo>
                  <a:close/>
                  <a:moveTo>
                    <a:pt x="0" y="346164"/>
                  </a:moveTo>
                  <a:lnTo>
                    <a:pt x="131144" y="346164"/>
                  </a:lnTo>
                  <a:lnTo>
                    <a:pt x="377406" y="99899"/>
                  </a:lnTo>
                  <a:lnTo>
                    <a:pt x="346162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97" name="グループ化 96"/>
          <p:cNvGrpSpPr/>
          <p:nvPr/>
        </p:nvGrpSpPr>
        <p:grpSpPr>
          <a:xfrm>
            <a:off x="8131086" y="4754183"/>
            <a:ext cx="1148402" cy="1567478"/>
            <a:chOff x="8131086" y="4754183"/>
            <a:chExt cx="1148402" cy="1567478"/>
          </a:xfrm>
        </p:grpSpPr>
        <p:sp>
          <p:nvSpPr>
            <p:cNvPr id="98" name="台形 97"/>
            <p:cNvSpPr/>
            <p:nvPr/>
          </p:nvSpPr>
          <p:spPr bwMode="auto">
            <a:xfrm>
              <a:off x="8131086" y="4844190"/>
              <a:ext cx="1148402" cy="450051"/>
            </a:xfrm>
            <a:prstGeom prst="trapezoid">
              <a:avLst>
                <a:gd name="adj" fmla="val 15872"/>
              </a:avLst>
            </a:prstGeom>
            <a:gradFill>
              <a:gsLst>
                <a:gs pos="0">
                  <a:srgbClr val="002060"/>
                </a:gs>
                <a:gs pos="100000">
                  <a:srgbClr val="0070C0"/>
                </a:gs>
              </a:gsLst>
              <a:lin ang="540000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9" name="台形 98"/>
            <p:cNvSpPr/>
            <p:nvPr/>
          </p:nvSpPr>
          <p:spPr bwMode="auto">
            <a:xfrm>
              <a:off x="8210526" y="4754183"/>
              <a:ext cx="989522" cy="90008"/>
            </a:xfrm>
            <a:prstGeom prst="trapezoid">
              <a:avLst>
                <a:gd name="adj" fmla="val 213938"/>
              </a:avLst>
            </a:prstGeom>
            <a:gradFill>
              <a:gsLst>
                <a:gs pos="0">
                  <a:srgbClr val="0070C0"/>
                </a:gs>
                <a:gs pos="100000">
                  <a:srgbClr val="00B0F0"/>
                </a:gs>
              </a:gsLst>
              <a:lin ang="540000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00" name="フリーフォーム: 図形 99"/>
            <p:cNvSpPr/>
            <p:nvPr/>
          </p:nvSpPr>
          <p:spPr bwMode="auto">
            <a:xfrm>
              <a:off x="8212907" y="4889196"/>
              <a:ext cx="984760" cy="419726"/>
            </a:xfrm>
            <a:custGeom>
              <a:avLst/>
              <a:gdLst>
                <a:gd name="connsiteX0" fmla="*/ 105607 w 984760"/>
                <a:gd name="connsiteY0" fmla="*/ 0 h 419726"/>
                <a:gd name="connsiteX1" fmla="*/ 879153 w 984760"/>
                <a:gd name="connsiteY1" fmla="*/ 0 h 419726"/>
                <a:gd name="connsiteX2" fmla="*/ 929037 w 984760"/>
                <a:gd name="connsiteY2" fmla="*/ 49884 h 419726"/>
                <a:gd name="connsiteX3" fmla="*/ 926884 w 984760"/>
                <a:gd name="connsiteY3" fmla="*/ 55083 h 419726"/>
                <a:gd name="connsiteX4" fmla="*/ 984760 w 984760"/>
                <a:gd name="connsiteY4" fmla="*/ 419726 h 419726"/>
                <a:gd name="connsiteX5" fmla="*/ 0 w 984760"/>
                <a:gd name="connsiteY5" fmla="*/ 419726 h 419726"/>
                <a:gd name="connsiteX6" fmla="*/ 57877 w 984760"/>
                <a:gd name="connsiteY6" fmla="*/ 55083 h 419726"/>
                <a:gd name="connsiteX7" fmla="*/ 55723 w 984760"/>
                <a:gd name="connsiteY7" fmla="*/ 49884 h 419726"/>
                <a:gd name="connsiteX8" fmla="*/ 105607 w 984760"/>
                <a:gd name="connsiteY8" fmla="*/ 0 h 419726"/>
                <a:gd name="connsiteX0" fmla="*/ 105607 w 984760"/>
                <a:gd name="connsiteY0" fmla="*/ 0 h 419726"/>
                <a:gd name="connsiteX1" fmla="*/ 879153 w 984760"/>
                <a:gd name="connsiteY1" fmla="*/ 0 h 419726"/>
                <a:gd name="connsiteX2" fmla="*/ 929037 w 984760"/>
                <a:gd name="connsiteY2" fmla="*/ 49884 h 419726"/>
                <a:gd name="connsiteX3" fmla="*/ 926884 w 984760"/>
                <a:gd name="connsiteY3" fmla="*/ 55083 h 419726"/>
                <a:gd name="connsiteX4" fmla="*/ 984760 w 984760"/>
                <a:gd name="connsiteY4" fmla="*/ 419726 h 419726"/>
                <a:gd name="connsiteX5" fmla="*/ 0 w 984760"/>
                <a:gd name="connsiteY5" fmla="*/ 419726 h 419726"/>
                <a:gd name="connsiteX6" fmla="*/ 55723 w 984760"/>
                <a:gd name="connsiteY6" fmla="*/ 49884 h 419726"/>
                <a:gd name="connsiteX7" fmla="*/ 105607 w 984760"/>
                <a:gd name="connsiteY7" fmla="*/ 0 h 419726"/>
                <a:gd name="connsiteX0" fmla="*/ 105607 w 984760"/>
                <a:gd name="connsiteY0" fmla="*/ 0 h 419726"/>
                <a:gd name="connsiteX1" fmla="*/ 879153 w 984760"/>
                <a:gd name="connsiteY1" fmla="*/ 0 h 419726"/>
                <a:gd name="connsiteX2" fmla="*/ 929037 w 984760"/>
                <a:gd name="connsiteY2" fmla="*/ 49884 h 419726"/>
                <a:gd name="connsiteX3" fmla="*/ 984760 w 984760"/>
                <a:gd name="connsiteY3" fmla="*/ 419726 h 419726"/>
                <a:gd name="connsiteX4" fmla="*/ 0 w 984760"/>
                <a:gd name="connsiteY4" fmla="*/ 419726 h 419726"/>
                <a:gd name="connsiteX5" fmla="*/ 55723 w 984760"/>
                <a:gd name="connsiteY5" fmla="*/ 49884 h 419726"/>
                <a:gd name="connsiteX6" fmla="*/ 105607 w 984760"/>
                <a:gd name="connsiteY6" fmla="*/ 0 h 419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84760" h="419726">
                  <a:moveTo>
                    <a:pt x="105607" y="0"/>
                  </a:moveTo>
                  <a:lnTo>
                    <a:pt x="879153" y="0"/>
                  </a:lnTo>
                  <a:cubicBezTo>
                    <a:pt x="906703" y="0"/>
                    <a:pt x="929037" y="22334"/>
                    <a:pt x="929037" y="49884"/>
                  </a:cubicBezTo>
                  <a:lnTo>
                    <a:pt x="984760" y="419726"/>
                  </a:lnTo>
                  <a:lnTo>
                    <a:pt x="0" y="419726"/>
                  </a:lnTo>
                  <a:lnTo>
                    <a:pt x="55723" y="49884"/>
                  </a:lnTo>
                  <a:cubicBezTo>
                    <a:pt x="55723" y="22334"/>
                    <a:pt x="78057" y="0"/>
                    <a:pt x="105607" y="0"/>
                  </a:cubicBezTo>
                  <a:close/>
                </a:path>
              </a:pathLst>
            </a:custGeom>
            <a:gradFill>
              <a:gsLst>
                <a:gs pos="0">
                  <a:srgbClr val="0070C0"/>
                </a:gs>
                <a:gs pos="100000">
                  <a:srgbClr val="002060"/>
                </a:gs>
              </a:gsLst>
              <a:lin ang="540000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01" name="台形 100"/>
            <p:cNvSpPr/>
            <p:nvPr/>
          </p:nvSpPr>
          <p:spPr bwMode="auto">
            <a:xfrm flipV="1">
              <a:off x="8131086" y="5294240"/>
              <a:ext cx="1148402" cy="1027421"/>
            </a:xfrm>
            <a:prstGeom prst="trapezoid">
              <a:avLst>
                <a:gd name="adj" fmla="val 20502"/>
              </a:avLst>
            </a:prstGeom>
            <a:gradFill>
              <a:gsLst>
                <a:gs pos="0">
                  <a:srgbClr val="002060"/>
                </a:gs>
                <a:gs pos="100000">
                  <a:srgbClr val="0070C0"/>
                </a:gs>
              </a:gsLst>
              <a:lin ang="540000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2" name="テキスト ボックス 101"/>
            <p:cNvSpPr txBox="1"/>
            <p:nvPr/>
          </p:nvSpPr>
          <p:spPr>
            <a:xfrm>
              <a:off x="8393881" y="4981026"/>
              <a:ext cx="622812" cy="236066"/>
            </a:xfrm>
            <a:prstGeom prst="rect">
              <a:avLst/>
            </a:prstGeom>
            <a:noFill/>
          </p:spPr>
          <p:txBody>
            <a:bodyPr wrap="none" rtlCol="0">
              <a:prstTxWarp prst="textFadeUp">
                <a:avLst>
                  <a:gd name="adj" fmla="val 6682"/>
                </a:avLst>
              </a:prstTxWarp>
              <a:spAutoFit/>
            </a:bodyPr>
            <a:lstStyle/>
            <a:p>
              <a:r>
                <a:rPr kumimoji="1" lang="en-US" altLang="ja-JP" b="1" dirty="0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PUSH</a:t>
              </a:r>
              <a:endParaRPr kumimoji="1" lang="ja-JP" altLang="en-US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grpSp>
          <p:nvGrpSpPr>
            <p:cNvPr id="103" name="グループ化 102"/>
            <p:cNvGrpSpPr/>
            <p:nvPr/>
          </p:nvGrpSpPr>
          <p:grpSpPr>
            <a:xfrm>
              <a:off x="8423650" y="5560817"/>
              <a:ext cx="561292" cy="519978"/>
              <a:chOff x="7850031" y="617802"/>
              <a:chExt cx="1611880" cy="1493236"/>
            </a:xfrm>
            <a:solidFill>
              <a:schemeClr val="bg1"/>
            </a:solidFill>
          </p:grpSpPr>
          <p:sp>
            <p:nvSpPr>
              <p:cNvPr id="104" name="Freeform 7"/>
              <p:cNvSpPr>
                <a:spLocks noEditPoints="1"/>
              </p:cNvSpPr>
              <p:nvPr/>
            </p:nvSpPr>
            <p:spPr bwMode="auto">
              <a:xfrm>
                <a:off x="7850031" y="1128277"/>
                <a:ext cx="812311" cy="808359"/>
              </a:xfrm>
              <a:custGeom>
                <a:avLst/>
                <a:gdLst>
                  <a:gd name="T0" fmla="*/ 736 w 1530"/>
                  <a:gd name="T1" fmla="*/ 708 h 1270"/>
                  <a:gd name="T2" fmla="*/ 884 w 1530"/>
                  <a:gd name="T3" fmla="*/ 486 h 1270"/>
                  <a:gd name="T4" fmla="*/ 1148 w 1530"/>
                  <a:gd name="T5" fmla="*/ 614 h 1270"/>
                  <a:gd name="T6" fmla="*/ 1218 w 1530"/>
                  <a:gd name="T7" fmla="*/ 546 h 1270"/>
                  <a:gd name="T8" fmla="*/ 830 w 1530"/>
                  <a:gd name="T9" fmla="*/ 0 h 1270"/>
                  <a:gd name="T10" fmla="*/ 32 w 1530"/>
                  <a:gd name="T11" fmla="*/ 0 h 1270"/>
                  <a:gd name="T12" fmla="*/ 0 w 1530"/>
                  <a:gd name="T13" fmla="*/ 86 h 1270"/>
                  <a:gd name="T14" fmla="*/ 262 w 1530"/>
                  <a:gd name="T15" fmla="*/ 208 h 1270"/>
                  <a:gd name="T16" fmla="*/ 58 w 1530"/>
                  <a:gd name="T17" fmla="*/ 510 h 1270"/>
                  <a:gd name="T18" fmla="*/ 524 w 1530"/>
                  <a:gd name="T19" fmla="*/ 1164 h 1270"/>
                  <a:gd name="T20" fmla="*/ 524 w 1530"/>
                  <a:gd name="T21" fmla="*/ 1164 h 1270"/>
                  <a:gd name="T22" fmla="*/ 528 w 1530"/>
                  <a:gd name="T23" fmla="*/ 1170 h 1270"/>
                  <a:gd name="T24" fmla="*/ 542 w 1530"/>
                  <a:gd name="T25" fmla="*/ 1184 h 1270"/>
                  <a:gd name="T26" fmla="*/ 552 w 1530"/>
                  <a:gd name="T27" fmla="*/ 1194 h 1270"/>
                  <a:gd name="T28" fmla="*/ 566 w 1530"/>
                  <a:gd name="T29" fmla="*/ 1204 h 1270"/>
                  <a:gd name="T30" fmla="*/ 582 w 1530"/>
                  <a:gd name="T31" fmla="*/ 1216 h 1270"/>
                  <a:gd name="T32" fmla="*/ 600 w 1530"/>
                  <a:gd name="T33" fmla="*/ 1226 h 1270"/>
                  <a:gd name="T34" fmla="*/ 600 w 1530"/>
                  <a:gd name="T35" fmla="*/ 1226 h 1270"/>
                  <a:gd name="T36" fmla="*/ 636 w 1530"/>
                  <a:gd name="T37" fmla="*/ 1244 h 1270"/>
                  <a:gd name="T38" fmla="*/ 662 w 1530"/>
                  <a:gd name="T39" fmla="*/ 1254 h 1270"/>
                  <a:gd name="T40" fmla="*/ 682 w 1530"/>
                  <a:gd name="T41" fmla="*/ 1260 h 1270"/>
                  <a:gd name="T42" fmla="*/ 702 w 1530"/>
                  <a:gd name="T43" fmla="*/ 1266 h 1270"/>
                  <a:gd name="T44" fmla="*/ 702 w 1530"/>
                  <a:gd name="T45" fmla="*/ 1266 h 1270"/>
                  <a:gd name="T46" fmla="*/ 724 w 1530"/>
                  <a:gd name="T47" fmla="*/ 1268 h 1270"/>
                  <a:gd name="T48" fmla="*/ 742 w 1530"/>
                  <a:gd name="T49" fmla="*/ 1270 h 1270"/>
                  <a:gd name="T50" fmla="*/ 762 w 1530"/>
                  <a:gd name="T51" fmla="*/ 1270 h 1270"/>
                  <a:gd name="T52" fmla="*/ 1530 w 1530"/>
                  <a:gd name="T53" fmla="*/ 1270 h 1270"/>
                  <a:gd name="T54" fmla="*/ 1530 w 1530"/>
                  <a:gd name="T55" fmla="*/ 708 h 1270"/>
                  <a:gd name="T56" fmla="*/ 736 w 1530"/>
                  <a:gd name="T57" fmla="*/ 708 h 1270"/>
                  <a:gd name="T58" fmla="*/ 468 w 1530"/>
                  <a:gd name="T59" fmla="*/ 902 h 1270"/>
                  <a:gd name="T60" fmla="*/ 178 w 1530"/>
                  <a:gd name="T61" fmla="*/ 506 h 1270"/>
                  <a:gd name="T62" fmla="*/ 412 w 1530"/>
                  <a:gd name="T63" fmla="*/ 186 h 1270"/>
                  <a:gd name="T64" fmla="*/ 260 w 1530"/>
                  <a:gd name="T65" fmla="*/ 98 h 1270"/>
                  <a:gd name="T66" fmla="*/ 766 w 1530"/>
                  <a:gd name="T67" fmla="*/ 98 h 1270"/>
                  <a:gd name="T68" fmla="*/ 1020 w 1530"/>
                  <a:gd name="T69" fmla="*/ 456 h 1270"/>
                  <a:gd name="T70" fmla="*/ 844 w 1530"/>
                  <a:gd name="T71" fmla="*/ 386 h 1270"/>
                  <a:gd name="T72" fmla="*/ 468 w 1530"/>
                  <a:gd name="T73" fmla="*/ 902 h 1270"/>
                  <a:gd name="T74" fmla="*/ 1430 w 1530"/>
                  <a:gd name="T75" fmla="*/ 1186 h 1270"/>
                  <a:gd name="T76" fmla="*/ 766 w 1530"/>
                  <a:gd name="T77" fmla="*/ 1186 h 1270"/>
                  <a:gd name="T78" fmla="*/ 766 w 1530"/>
                  <a:gd name="T79" fmla="*/ 1186 h 1270"/>
                  <a:gd name="T80" fmla="*/ 752 w 1530"/>
                  <a:gd name="T81" fmla="*/ 1186 h 1270"/>
                  <a:gd name="T82" fmla="*/ 718 w 1530"/>
                  <a:gd name="T83" fmla="*/ 1184 h 1270"/>
                  <a:gd name="T84" fmla="*/ 718 w 1530"/>
                  <a:gd name="T85" fmla="*/ 1184 h 1270"/>
                  <a:gd name="T86" fmla="*/ 700 w 1530"/>
                  <a:gd name="T87" fmla="*/ 1180 h 1270"/>
                  <a:gd name="T88" fmla="*/ 680 w 1530"/>
                  <a:gd name="T89" fmla="*/ 1172 h 1270"/>
                  <a:gd name="T90" fmla="*/ 660 w 1530"/>
                  <a:gd name="T91" fmla="*/ 1162 h 1270"/>
                  <a:gd name="T92" fmla="*/ 642 w 1530"/>
                  <a:gd name="T93" fmla="*/ 1148 h 1270"/>
                  <a:gd name="T94" fmla="*/ 642 w 1530"/>
                  <a:gd name="T95" fmla="*/ 1148 h 1270"/>
                  <a:gd name="T96" fmla="*/ 628 w 1530"/>
                  <a:gd name="T97" fmla="*/ 1132 h 1270"/>
                  <a:gd name="T98" fmla="*/ 616 w 1530"/>
                  <a:gd name="T99" fmla="*/ 1118 h 1270"/>
                  <a:gd name="T100" fmla="*/ 606 w 1530"/>
                  <a:gd name="T101" fmla="*/ 1104 h 1270"/>
                  <a:gd name="T102" fmla="*/ 528 w 1530"/>
                  <a:gd name="T103" fmla="*/ 992 h 1270"/>
                  <a:gd name="T104" fmla="*/ 672 w 1530"/>
                  <a:gd name="T105" fmla="*/ 794 h 1270"/>
                  <a:gd name="T106" fmla="*/ 1430 w 1530"/>
                  <a:gd name="T107" fmla="*/ 794 h 1270"/>
                  <a:gd name="T108" fmla="*/ 1430 w 1530"/>
                  <a:gd name="T109" fmla="*/ 1186 h 1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530" h="1270">
                    <a:moveTo>
                      <a:pt x="736" y="708"/>
                    </a:moveTo>
                    <a:lnTo>
                      <a:pt x="884" y="486"/>
                    </a:lnTo>
                    <a:lnTo>
                      <a:pt x="1148" y="614"/>
                    </a:lnTo>
                    <a:lnTo>
                      <a:pt x="1218" y="546"/>
                    </a:lnTo>
                    <a:lnTo>
                      <a:pt x="830" y="0"/>
                    </a:lnTo>
                    <a:lnTo>
                      <a:pt x="32" y="0"/>
                    </a:lnTo>
                    <a:lnTo>
                      <a:pt x="0" y="86"/>
                    </a:lnTo>
                    <a:lnTo>
                      <a:pt x="262" y="208"/>
                    </a:lnTo>
                    <a:lnTo>
                      <a:pt x="58" y="510"/>
                    </a:lnTo>
                    <a:lnTo>
                      <a:pt x="524" y="1164"/>
                    </a:lnTo>
                    <a:lnTo>
                      <a:pt x="524" y="1164"/>
                    </a:lnTo>
                    <a:lnTo>
                      <a:pt x="528" y="1170"/>
                    </a:lnTo>
                    <a:lnTo>
                      <a:pt x="542" y="1184"/>
                    </a:lnTo>
                    <a:lnTo>
                      <a:pt x="552" y="1194"/>
                    </a:lnTo>
                    <a:lnTo>
                      <a:pt x="566" y="1204"/>
                    </a:lnTo>
                    <a:lnTo>
                      <a:pt x="582" y="1216"/>
                    </a:lnTo>
                    <a:lnTo>
                      <a:pt x="600" y="1226"/>
                    </a:lnTo>
                    <a:lnTo>
                      <a:pt x="600" y="1226"/>
                    </a:lnTo>
                    <a:lnTo>
                      <a:pt x="636" y="1244"/>
                    </a:lnTo>
                    <a:lnTo>
                      <a:pt x="662" y="1254"/>
                    </a:lnTo>
                    <a:lnTo>
                      <a:pt x="682" y="1260"/>
                    </a:lnTo>
                    <a:lnTo>
                      <a:pt x="702" y="1266"/>
                    </a:lnTo>
                    <a:lnTo>
                      <a:pt x="702" y="1266"/>
                    </a:lnTo>
                    <a:lnTo>
                      <a:pt x="724" y="1268"/>
                    </a:lnTo>
                    <a:lnTo>
                      <a:pt x="742" y="1270"/>
                    </a:lnTo>
                    <a:lnTo>
                      <a:pt x="762" y="1270"/>
                    </a:lnTo>
                    <a:lnTo>
                      <a:pt x="1530" y="1270"/>
                    </a:lnTo>
                    <a:lnTo>
                      <a:pt x="1530" y="708"/>
                    </a:lnTo>
                    <a:lnTo>
                      <a:pt x="736" y="708"/>
                    </a:lnTo>
                    <a:close/>
                    <a:moveTo>
                      <a:pt x="468" y="902"/>
                    </a:moveTo>
                    <a:lnTo>
                      <a:pt x="178" y="506"/>
                    </a:lnTo>
                    <a:lnTo>
                      <a:pt x="412" y="186"/>
                    </a:lnTo>
                    <a:lnTo>
                      <a:pt x="260" y="98"/>
                    </a:lnTo>
                    <a:lnTo>
                      <a:pt x="766" y="98"/>
                    </a:lnTo>
                    <a:lnTo>
                      <a:pt x="1020" y="456"/>
                    </a:lnTo>
                    <a:lnTo>
                      <a:pt x="844" y="386"/>
                    </a:lnTo>
                    <a:lnTo>
                      <a:pt x="468" y="902"/>
                    </a:lnTo>
                    <a:close/>
                    <a:moveTo>
                      <a:pt x="1430" y="1186"/>
                    </a:moveTo>
                    <a:lnTo>
                      <a:pt x="766" y="1186"/>
                    </a:lnTo>
                    <a:lnTo>
                      <a:pt x="766" y="1186"/>
                    </a:lnTo>
                    <a:lnTo>
                      <a:pt x="752" y="1186"/>
                    </a:lnTo>
                    <a:lnTo>
                      <a:pt x="718" y="1184"/>
                    </a:lnTo>
                    <a:lnTo>
                      <a:pt x="718" y="1184"/>
                    </a:lnTo>
                    <a:lnTo>
                      <a:pt x="700" y="1180"/>
                    </a:lnTo>
                    <a:lnTo>
                      <a:pt x="680" y="1172"/>
                    </a:lnTo>
                    <a:lnTo>
                      <a:pt x="660" y="1162"/>
                    </a:lnTo>
                    <a:lnTo>
                      <a:pt x="642" y="1148"/>
                    </a:lnTo>
                    <a:lnTo>
                      <a:pt x="642" y="1148"/>
                    </a:lnTo>
                    <a:lnTo>
                      <a:pt x="628" y="1132"/>
                    </a:lnTo>
                    <a:lnTo>
                      <a:pt x="616" y="1118"/>
                    </a:lnTo>
                    <a:lnTo>
                      <a:pt x="606" y="1104"/>
                    </a:lnTo>
                    <a:lnTo>
                      <a:pt x="528" y="992"/>
                    </a:lnTo>
                    <a:lnTo>
                      <a:pt x="672" y="794"/>
                    </a:lnTo>
                    <a:lnTo>
                      <a:pt x="1430" y="794"/>
                    </a:lnTo>
                    <a:lnTo>
                      <a:pt x="1430" y="118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dirty="0"/>
              </a:p>
            </p:txBody>
          </p:sp>
          <p:sp>
            <p:nvSpPr>
              <p:cNvPr id="105" name="Freeform 8"/>
              <p:cNvSpPr>
                <a:spLocks noEditPoints="1"/>
              </p:cNvSpPr>
              <p:nvPr/>
            </p:nvSpPr>
            <p:spPr bwMode="auto">
              <a:xfrm>
                <a:off x="8147347" y="617802"/>
                <a:ext cx="1127679" cy="574126"/>
              </a:xfrm>
              <a:custGeom>
                <a:avLst/>
                <a:gdLst>
                  <a:gd name="T0" fmla="*/ 2048 w 2124"/>
                  <a:gd name="T1" fmla="*/ 158 h 902"/>
                  <a:gd name="T2" fmla="*/ 1794 w 2124"/>
                  <a:gd name="T3" fmla="*/ 272 h 902"/>
                  <a:gd name="T4" fmla="*/ 1564 w 2124"/>
                  <a:gd name="T5" fmla="*/ 0 h 902"/>
                  <a:gd name="T6" fmla="*/ 624 w 2124"/>
                  <a:gd name="T7" fmla="*/ 0 h 902"/>
                  <a:gd name="T8" fmla="*/ 624 w 2124"/>
                  <a:gd name="T9" fmla="*/ 0 h 902"/>
                  <a:gd name="T10" fmla="*/ 608 w 2124"/>
                  <a:gd name="T11" fmla="*/ 0 h 902"/>
                  <a:gd name="T12" fmla="*/ 570 w 2124"/>
                  <a:gd name="T13" fmla="*/ 4 h 902"/>
                  <a:gd name="T14" fmla="*/ 546 w 2124"/>
                  <a:gd name="T15" fmla="*/ 8 h 902"/>
                  <a:gd name="T16" fmla="*/ 520 w 2124"/>
                  <a:gd name="T17" fmla="*/ 14 h 902"/>
                  <a:gd name="T18" fmla="*/ 492 w 2124"/>
                  <a:gd name="T19" fmla="*/ 24 h 902"/>
                  <a:gd name="T20" fmla="*/ 462 w 2124"/>
                  <a:gd name="T21" fmla="*/ 36 h 902"/>
                  <a:gd name="T22" fmla="*/ 462 w 2124"/>
                  <a:gd name="T23" fmla="*/ 36 h 902"/>
                  <a:gd name="T24" fmla="*/ 434 w 2124"/>
                  <a:gd name="T25" fmla="*/ 52 h 902"/>
                  <a:gd name="T26" fmla="*/ 410 w 2124"/>
                  <a:gd name="T27" fmla="*/ 70 h 902"/>
                  <a:gd name="T28" fmla="*/ 388 w 2124"/>
                  <a:gd name="T29" fmla="*/ 88 h 902"/>
                  <a:gd name="T30" fmla="*/ 372 w 2124"/>
                  <a:gd name="T31" fmla="*/ 106 h 902"/>
                  <a:gd name="T32" fmla="*/ 346 w 2124"/>
                  <a:gd name="T33" fmla="*/ 132 h 902"/>
                  <a:gd name="T34" fmla="*/ 338 w 2124"/>
                  <a:gd name="T35" fmla="*/ 144 h 902"/>
                  <a:gd name="T36" fmla="*/ 0 w 2124"/>
                  <a:gd name="T37" fmla="*/ 632 h 902"/>
                  <a:gd name="T38" fmla="*/ 612 w 2124"/>
                  <a:gd name="T39" fmla="*/ 902 h 902"/>
                  <a:gd name="T40" fmla="*/ 1010 w 2124"/>
                  <a:gd name="T41" fmla="*/ 360 h 902"/>
                  <a:gd name="T42" fmla="*/ 1156 w 2124"/>
                  <a:gd name="T43" fmla="*/ 566 h 902"/>
                  <a:gd name="T44" fmla="*/ 898 w 2124"/>
                  <a:gd name="T45" fmla="*/ 696 h 902"/>
                  <a:gd name="T46" fmla="*/ 924 w 2124"/>
                  <a:gd name="T47" fmla="*/ 768 h 902"/>
                  <a:gd name="T48" fmla="*/ 1720 w 2124"/>
                  <a:gd name="T49" fmla="*/ 768 h 902"/>
                  <a:gd name="T50" fmla="*/ 2124 w 2124"/>
                  <a:gd name="T51" fmla="*/ 216 h 902"/>
                  <a:gd name="T52" fmla="*/ 2048 w 2124"/>
                  <a:gd name="T53" fmla="*/ 158 h 902"/>
                  <a:gd name="T54" fmla="*/ 568 w 2124"/>
                  <a:gd name="T55" fmla="*/ 794 h 902"/>
                  <a:gd name="T56" fmla="*/ 140 w 2124"/>
                  <a:gd name="T57" fmla="*/ 596 h 902"/>
                  <a:gd name="T58" fmla="*/ 424 w 2124"/>
                  <a:gd name="T59" fmla="*/ 204 h 902"/>
                  <a:gd name="T60" fmla="*/ 424 w 2124"/>
                  <a:gd name="T61" fmla="*/ 204 h 902"/>
                  <a:gd name="T62" fmla="*/ 446 w 2124"/>
                  <a:gd name="T63" fmla="*/ 176 h 902"/>
                  <a:gd name="T64" fmla="*/ 470 w 2124"/>
                  <a:gd name="T65" fmla="*/ 148 h 902"/>
                  <a:gd name="T66" fmla="*/ 498 w 2124"/>
                  <a:gd name="T67" fmla="*/ 122 h 902"/>
                  <a:gd name="T68" fmla="*/ 498 w 2124"/>
                  <a:gd name="T69" fmla="*/ 122 h 902"/>
                  <a:gd name="T70" fmla="*/ 512 w 2124"/>
                  <a:gd name="T71" fmla="*/ 110 h 902"/>
                  <a:gd name="T72" fmla="*/ 526 w 2124"/>
                  <a:gd name="T73" fmla="*/ 100 h 902"/>
                  <a:gd name="T74" fmla="*/ 546 w 2124"/>
                  <a:gd name="T75" fmla="*/ 90 h 902"/>
                  <a:gd name="T76" fmla="*/ 564 w 2124"/>
                  <a:gd name="T77" fmla="*/ 84 h 902"/>
                  <a:gd name="T78" fmla="*/ 578 w 2124"/>
                  <a:gd name="T79" fmla="*/ 82 h 902"/>
                  <a:gd name="T80" fmla="*/ 578 w 2124"/>
                  <a:gd name="T81" fmla="*/ 82 h 902"/>
                  <a:gd name="T82" fmla="*/ 590 w 2124"/>
                  <a:gd name="T83" fmla="*/ 80 h 902"/>
                  <a:gd name="T84" fmla="*/ 618 w 2124"/>
                  <a:gd name="T85" fmla="*/ 80 h 902"/>
                  <a:gd name="T86" fmla="*/ 692 w 2124"/>
                  <a:gd name="T87" fmla="*/ 80 h 902"/>
                  <a:gd name="T88" fmla="*/ 796 w 2124"/>
                  <a:gd name="T89" fmla="*/ 82 h 902"/>
                  <a:gd name="T90" fmla="*/ 946 w 2124"/>
                  <a:gd name="T91" fmla="*/ 276 h 902"/>
                  <a:gd name="T92" fmla="*/ 568 w 2124"/>
                  <a:gd name="T93" fmla="*/ 794 h 902"/>
                  <a:gd name="T94" fmla="*/ 1670 w 2124"/>
                  <a:gd name="T95" fmla="*/ 694 h 902"/>
                  <a:gd name="T96" fmla="*/ 1110 w 2124"/>
                  <a:gd name="T97" fmla="*/ 694 h 902"/>
                  <a:gd name="T98" fmla="*/ 1308 w 2124"/>
                  <a:gd name="T99" fmla="*/ 604 h 902"/>
                  <a:gd name="T100" fmla="*/ 928 w 2124"/>
                  <a:gd name="T101" fmla="*/ 80 h 902"/>
                  <a:gd name="T102" fmla="*/ 1506 w 2124"/>
                  <a:gd name="T103" fmla="*/ 80 h 902"/>
                  <a:gd name="T104" fmla="*/ 1748 w 2124"/>
                  <a:gd name="T105" fmla="*/ 400 h 902"/>
                  <a:gd name="T106" fmla="*/ 1916 w 2124"/>
                  <a:gd name="T107" fmla="*/ 330 h 902"/>
                  <a:gd name="T108" fmla="*/ 1670 w 2124"/>
                  <a:gd name="T109" fmla="*/ 694 h 9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124" h="902">
                    <a:moveTo>
                      <a:pt x="2048" y="158"/>
                    </a:moveTo>
                    <a:lnTo>
                      <a:pt x="1794" y="272"/>
                    </a:lnTo>
                    <a:lnTo>
                      <a:pt x="1564" y="0"/>
                    </a:lnTo>
                    <a:lnTo>
                      <a:pt x="624" y="0"/>
                    </a:lnTo>
                    <a:lnTo>
                      <a:pt x="624" y="0"/>
                    </a:lnTo>
                    <a:lnTo>
                      <a:pt x="608" y="0"/>
                    </a:lnTo>
                    <a:lnTo>
                      <a:pt x="570" y="4"/>
                    </a:lnTo>
                    <a:lnTo>
                      <a:pt x="546" y="8"/>
                    </a:lnTo>
                    <a:lnTo>
                      <a:pt x="520" y="14"/>
                    </a:lnTo>
                    <a:lnTo>
                      <a:pt x="492" y="24"/>
                    </a:lnTo>
                    <a:lnTo>
                      <a:pt x="462" y="36"/>
                    </a:lnTo>
                    <a:lnTo>
                      <a:pt x="462" y="36"/>
                    </a:lnTo>
                    <a:lnTo>
                      <a:pt x="434" y="52"/>
                    </a:lnTo>
                    <a:lnTo>
                      <a:pt x="410" y="70"/>
                    </a:lnTo>
                    <a:lnTo>
                      <a:pt x="388" y="88"/>
                    </a:lnTo>
                    <a:lnTo>
                      <a:pt x="372" y="106"/>
                    </a:lnTo>
                    <a:lnTo>
                      <a:pt x="346" y="132"/>
                    </a:lnTo>
                    <a:lnTo>
                      <a:pt x="338" y="144"/>
                    </a:lnTo>
                    <a:lnTo>
                      <a:pt x="0" y="632"/>
                    </a:lnTo>
                    <a:lnTo>
                      <a:pt x="612" y="902"/>
                    </a:lnTo>
                    <a:lnTo>
                      <a:pt x="1010" y="360"/>
                    </a:lnTo>
                    <a:lnTo>
                      <a:pt x="1156" y="566"/>
                    </a:lnTo>
                    <a:lnTo>
                      <a:pt x="898" y="696"/>
                    </a:lnTo>
                    <a:lnTo>
                      <a:pt x="924" y="768"/>
                    </a:lnTo>
                    <a:lnTo>
                      <a:pt x="1720" y="768"/>
                    </a:lnTo>
                    <a:lnTo>
                      <a:pt x="2124" y="216"/>
                    </a:lnTo>
                    <a:lnTo>
                      <a:pt x="2048" y="158"/>
                    </a:lnTo>
                    <a:close/>
                    <a:moveTo>
                      <a:pt x="568" y="794"/>
                    </a:moveTo>
                    <a:lnTo>
                      <a:pt x="140" y="596"/>
                    </a:lnTo>
                    <a:lnTo>
                      <a:pt x="424" y="204"/>
                    </a:lnTo>
                    <a:lnTo>
                      <a:pt x="424" y="204"/>
                    </a:lnTo>
                    <a:lnTo>
                      <a:pt x="446" y="176"/>
                    </a:lnTo>
                    <a:lnTo>
                      <a:pt x="470" y="148"/>
                    </a:lnTo>
                    <a:lnTo>
                      <a:pt x="498" y="122"/>
                    </a:lnTo>
                    <a:lnTo>
                      <a:pt x="498" y="122"/>
                    </a:lnTo>
                    <a:lnTo>
                      <a:pt x="512" y="110"/>
                    </a:lnTo>
                    <a:lnTo>
                      <a:pt x="526" y="100"/>
                    </a:lnTo>
                    <a:lnTo>
                      <a:pt x="546" y="90"/>
                    </a:lnTo>
                    <a:lnTo>
                      <a:pt x="564" y="84"/>
                    </a:lnTo>
                    <a:lnTo>
                      <a:pt x="578" y="82"/>
                    </a:lnTo>
                    <a:lnTo>
                      <a:pt x="578" y="82"/>
                    </a:lnTo>
                    <a:lnTo>
                      <a:pt x="590" y="80"/>
                    </a:lnTo>
                    <a:lnTo>
                      <a:pt x="618" y="80"/>
                    </a:lnTo>
                    <a:lnTo>
                      <a:pt x="692" y="80"/>
                    </a:lnTo>
                    <a:lnTo>
                      <a:pt x="796" y="82"/>
                    </a:lnTo>
                    <a:lnTo>
                      <a:pt x="946" y="276"/>
                    </a:lnTo>
                    <a:lnTo>
                      <a:pt x="568" y="794"/>
                    </a:lnTo>
                    <a:close/>
                    <a:moveTo>
                      <a:pt x="1670" y="694"/>
                    </a:moveTo>
                    <a:lnTo>
                      <a:pt x="1110" y="694"/>
                    </a:lnTo>
                    <a:lnTo>
                      <a:pt x="1308" y="604"/>
                    </a:lnTo>
                    <a:lnTo>
                      <a:pt x="928" y="80"/>
                    </a:lnTo>
                    <a:lnTo>
                      <a:pt x="1506" y="80"/>
                    </a:lnTo>
                    <a:lnTo>
                      <a:pt x="1748" y="400"/>
                    </a:lnTo>
                    <a:lnTo>
                      <a:pt x="1916" y="330"/>
                    </a:lnTo>
                    <a:lnTo>
                      <a:pt x="1670" y="69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dirty="0"/>
              </a:p>
            </p:txBody>
          </p:sp>
          <p:sp>
            <p:nvSpPr>
              <p:cNvPr id="106" name="Freeform 9"/>
              <p:cNvSpPr>
                <a:spLocks noEditPoints="1"/>
              </p:cNvSpPr>
              <p:nvPr/>
            </p:nvSpPr>
            <p:spPr bwMode="auto">
              <a:xfrm>
                <a:off x="8695259" y="1046805"/>
                <a:ext cx="766652" cy="1064233"/>
              </a:xfrm>
              <a:custGeom>
                <a:avLst/>
                <a:gdLst>
                  <a:gd name="T0" fmla="*/ 1444 w 1444"/>
                  <a:gd name="T1" fmla="*/ 618 h 1672"/>
                  <a:gd name="T2" fmla="*/ 1444 w 1444"/>
                  <a:gd name="T3" fmla="*/ 618 h 1672"/>
                  <a:gd name="T4" fmla="*/ 1440 w 1444"/>
                  <a:gd name="T5" fmla="*/ 600 h 1672"/>
                  <a:gd name="T6" fmla="*/ 1436 w 1444"/>
                  <a:gd name="T7" fmla="*/ 582 h 1672"/>
                  <a:gd name="T8" fmla="*/ 1430 w 1444"/>
                  <a:gd name="T9" fmla="*/ 564 h 1672"/>
                  <a:gd name="T10" fmla="*/ 1422 w 1444"/>
                  <a:gd name="T11" fmla="*/ 548 h 1672"/>
                  <a:gd name="T12" fmla="*/ 1410 w 1444"/>
                  <a:gd name="T13" fmla="*/ 526 h 1672"/>
                  <a:gd name="T14" fmla="*/ 1404 w 1444"/>
                  <a:gd name="T15" fmla="*/ 518 h 1672"/>
                  <a:gd name="T16" fmla="*/ 1020 w 1444"/>
                  <a:gd name="T17" fmla="*/ 0 h 1672"/>
                  <a:gd name="T18" fmla="*/ 412 w 1444"/>
                  <a:gd name="T19" fmla="*/ 290 h 1672"/>
                  <a:gd name="T20" fmla="*/ 818 w 1444"/>
                  <a:gd name="T21" fmla="*/ 836 h 1672"/>
                  <a:gd name="T22" fmla="*/ 496 w 1444"/>
                  <a:gd name="T23" fmla="*/ 836 h 1672"/>
                  <a:gd name="T24" fmla="*/ 496 w 1444"/>
                  <a:gd name="T25" fmla="*/ 588 h 1672"/>
                  <a:gd name="T26" fmla="*/ 392 w 1444"/>
                  <a:gd name="T27" fmla="*/ 568 h 1672"/>
                  <a:gd name="T28" fmla="*/ 0 w 1444"/>
                  <a:gd name="T29" fmla="*/ 1114 h 1672"/>
                  <a:gd name="T30" fmla="*/ 410 w 1444"/>
                  <a:gd name="T31" fmla="*/ 1672 h 1672"/>
                  <a:gd name="T32" fmla="*/ 496 w 1444"/>
                  <a:gd name="T33" fmla="*/ 1652 h 1672"/>
                  <a:gd name="T34" fmla="*/ 494 w 1444"/>
                  <a:gd name="T35" fmla="*/ 1398 h 1672"/>
                  <a:gd name="T36" fmla="*/ 932 w 1444"/>
                  <a:gd name="T37" fmla="*/ 1398 h 1672"/>
                  <a:gd name="T38" fmla="*/ 1424 w 1444"/>
                  <a:gd name="T39" fmla="*/ 706 h 1672"/>
                  <a:gd name="T40" fmla="*/ 1424 w 1444"/>
                  <a:gd name="T41" fmla="*/ 706 h 1672"/>
                  <a:gd name="T42" fmla="*/ 1428 w 1444"/>
                  <a:gd name="T43" fmla="*/ 698 h 1672"/>
                  <a:gd name="T44" fmla="*/ 1436 w 1444"/>
                  <a:gd name="T45" fmla="*/ 682 h 1672"/>
                  <a:gd name="T46" fmla="*/ 1440 w 1444"/>
                  <a:gd name="T47" fmla="*/ 668 h 1672"/>
                  <a:gd name="T48" fmla="*/ 1442 w 1444"/>
                  <a:gd name="T49" fmla="*/ 654 h 1672"/>
                  <a:gd name="T50" fmla="*/ 1444 w 1444"/>
                  <a:gd name="T51" fmla="*/ 638 h 1672"/>
                  <a:gd name="T52" fmla="*/ 1444 w 1444"/>
                  <a:gd name="T53" fmla="*/ 618 h 1672"/>
                  <a:gd name="T54" fmla="*/ 1444 w 1444"/>
                  <a:gd name="T55" fmla="*/ 618 h 1672"/>
                  <a:gd name="T56" fmla="*/ 870 w 1444"/>
                  <a:gd name="T57" fmla="*/ 1316 h 1672"/>
                  <a:gd name="T58" fmla="*/ 390 w 1444"/>
                  <a:gd name="T59" fmla="*/ 1316 h 1672"/>
                  <a:gd name="T60" fmla="*/ 390 w 1444"/>
                  <a:gd name="T61" fmla="*/ 1470 h 1672"/>
                  <a:gd name="T62" fmla="*/ 120 w 1444"/>
                  <a:gd name="T63" fmla="*/ 1118 h 1672"/>
                  <a:gd name="T64" fmla="*/ 398 w 1444"/>
                  <a:gd name="T65" fmla="*/ 764 h 1672"/>
                  <a:gd name="T66" fmla="*/ 398 w 1444"/>
                  <a:gd name="T67" fmla="*/ 922 h 1672"/>
                  <a:gd name="T68" fmla="*/ 1152 w 1444"/>
                  <a:gd name="T69" fmla="*/ 922 h 1672"/>
                  <a:gd name="T70" fmla="*/ 870 w 1444"/>
                  <a:gd name="T71" fmla="*/ 1316 h 1672"/>
                  <a:gd name="T72" fmla="*/ 1348 w 1444"/>
                  <a:gd name="T73" fmla="*/ 638 h 1672"/>
                  <a:gd name="T74" fmla="*/ 1348 w 1444"/>
                  <a:gd name="T75" fmla="*/ 638 h 1672"/>
                  <a:gd name="T76" fmla="*/ 1346 w 1444"/>
                  <a:gd name="T77" fmla="*/ 650 h 1672"/>
                  <a:gd name="T78" fmla="*/ 1344 w 1444"/>
                  <a:gd name="T79" fmla="*/ 660 h 1672"/>
                  <a:gd name="T80" fmla="*/ 1338 w 1444"/>
                  <a:gd name="T81" fmla="*/ 676 h 1672"/>
                  <a:gd name="T82" fmla="*/ 1332 w 1444"/>
                  <a:gd name="T83" fmla="*/ 686 h 1672"/>
                  <a:gd name="T84" fmla="*/ 1330 w 1444"/>
                  <a:gd name="T85" fmla="*/ 690 h 1672"/>
                  <a:gd name="T86" fmla="*/ 1234 w 1444"/>
                  <a:gd name="T87" fmla="*/ 836 h 1672"/>
                  <a:gd name="T88" fmla="*/ 942 w 1444"/>
                  <a:gd name="T89" fmla="*/ 836 h 1672"/>
                  <a:gd name="T90" fmla="*/ 568 w 1444"/>
                  <a:gd name="T91" fmla="*/ 320 h 1672"/>
                  <a:gd name="T92" fmla="*/ 976 w 1444"/>
                  <a:gd name="T93" fmla="*/ 128 h 1672"/>
                  <a:gd name="T94" fmla="*/ 1322 w 1444"/>
                  <a:gd name="T95" fmla="*/ 570 h 1672"/>
                  <a:gd name="T96" fmla="*/ 1322 w 1444"/>
                  <a:gd name="T97" fmla="*/ 570 h 1672"/>
                  <a:gd name="T98" fmla="*/ 1326 w 1444"/>
                  <a:gd name="T99" fmla="*/ 576 h 1672"/>
                  <a:gd name="T100" fmla="*/ 1336 w 1444"/>
                  <a:gd name="T101" fmla="*/ 592 h 1672"/>
                  <a:gd name="T102" fmla="*/ 1340 w 1444"/>
                  <a:gd name="T103" fmla="*/ 602 h 1672"/>
                  <a:gd name="T104" fmla="*/ 1344 w 1444"/>
                  <a:gd name="T105" fmla="*/ 614 h 1672"/>
                  <a:gd name="T106" fmla="*/ 1348 w 1444"/>
                  <a:gd name="T107" fmla="*/ 626 h 1672"/>
                  <a:gd name="T108" fmla="*/ 1348 w 1444"/>
                  <a:gd name="T109" fmla="*/ 638 h 1672"/>
                  <a:gd name="T110" fmla="*/ 1348 w 1444"/>
                  <a:gd name="T111" fmla="*/ 638 h 16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444" h="1672">
                    <a:moveTo>
                      <a:pt x="1444" y="618"/>
                    </a:moveTo>
                    <a:lnTo>
                      <a:pt x="1444" y="618"/>
                    </a:lnTo>
                    <a:lnTo>
                      <a:pt x="1440" y="600"/>
                    </a:lnTo>
                    <a:lnTo>
                      <a:pt x="1436" y="582"/>
                    </a:lnTo>
                    <a:lnTo>
                      <a:pt x="1430" y="564"/>
                    </a:lnTo>
                    <a:lnTo>
                      <a:pt x="1422" y="548"/>
                    </a:lnTo>
                    <a:lnTo>
                      <a:pt x="1410" y="526"/>
                    </a:lnTo>
                    <a:lnTo>
                      <a:pt x="1404" y="518"/>
                    </a:lnTo>
                    <a:lnTo>
                      <a:pt x="1020" y="0"/>
                    </a:lnTo>
                    <a:lnTo>
                      <a:pt x="412" y="290"/>
                    </a:lnTo>
                    <a:lnTo>
                      <a:pt x="818" y="836"/>
                    </a:lnTo>
                    <a:lnTo>
                      <a:pt x="496" y="836"/>
                    </a:lnTo>
                    <a:lnTo>
                      <a:pt x="496" y="588"/>
                    </a:lnTo>
                    <a:lnTo>
                      <a:pt x="392" y="568"/>
                    </a:lnTo>
                    <a:lnTo>
                      <a:pt x="0" y="1114"/>
                    </a:lnTo>
                    <a:lnTo>
                      <a:pt x="410" y="1672"/>
                    </a:lnTo>
                    <a:lnTo>
                      <a:pt x="496" y="1652"/>
                    </a:lnTo>
                    <a:lnTo>
                      <a:pt x="494" y="1398"/>
                    </a:lnTo>
                    <a:lnTo>
                      <a:pt x="932" y="1398"/>
                    </a:lnTo>
                    <a:lnTo>
                      <a:pt x="1424" y="706"/>
                    </a:lnTo>
                    <a:lnTo>
                      <a:pt x="1424" y="706"/>
                    </a:lnTo>
                    <a:lnTo>
                      <a:pt x="1428" y="698"/>
                    </a:lnTo>
                    <a:lnTo>
                      <a:pt x="1436" y="682"/>
                    </a:lnTo>
                    <a:lnTo>
                      <a:pt x="1440" y="668"/>
                    </a:lnTo>
                    <a:lnTo>
                      <a:pt x="1442" y="654"/>
                    </a:lnTo>
                    <a:lnTo>
                      <a:pt x="1444" y="638"/>
                    </a:lnTo>
                    <a:lnTo>
                      <a:pt x="1444" y="618"/>
                    </a:lnTo>
                    <a:lnTo>
                      <a:pt x="1444" y="618"/>
                    </a:lnTo>
                    <a:close/>
                    <a:moveTo>
                      <a:pt x="870" y="1316"/>
                    </a:moveTo>
                    <a:lnTo>
                      <a:pt x="390" y="1316"/>
                    </a:lnTo>
                    <a:lnTo>
                      <a:pt x="390" y="1470"/>
                    </a:lnTo>
                    <a:lnTo>
                      <a:pt x="120" y="1118"/>
                    </a:lnTo>
                    <a:lnTo>
                      <a:pt x="398" y="764"/>
                    </a:lnTo>
                    <a:lnTo>
                      <a:pt x="398" y="922"/>
                    </a:lnTo>
                    <a:lnTo>
                      <a:pt x="1152" y="922"/>
                    </a:lnTo>
                    <a:lnTo>
                      <a:pt x="870" y="1316"/>
                    </a:lnTo>
                    <a:close/>
                    <a:moveTo>
                      <a:pt x="1348" y="638"/>
                    </a:moveTo>
                    <a:lnTo>
                      <a:pt x="1348" y="638"/>
                    </a:lnTo>
                    <a:lnTo>
                      <a:pt x="1346" y="650"/>
                    </a:lnTo>
                    <a:lnTo>
                      <a:pt x="1344" y="660"/>
                    </a:lnTo>
                    <a:lnTo>
                      <a:pt x="1338" y="676"/>
                    </a:lnTo>
                    <a:lnTo>
                      <a:pt x="1332" y="686"/>
                    </a:lnTo>
                    <a:lnTo>
                      <a:pt x="1330" y="690"/>
                    </a:lnTo>
                    <a:lnTo>
                      <a:pt x="1234" y="836"/>
                    </a:lnTo>
                    <a:lnTo>
                      <a:pt x="942" y="836"/>
                    </a:lnTo>
                    <a:lnTo>
                      <a:pt x="568" y="320"/>
                    </a:lnTo>
                    <a:lnTo>
                      <a:pt x="976" y="128"/>
                    </a:lnTo>
                    <a:lnTo>
                      <a:pt x="1322" y="570"/>
                    </a:lnTo>
                    <a:lnTo>
                      <a:pt x="1322" y="570"/>
                    </a:lnTo>
                    <a:lnTo>
                      <a:pt x="1326" y="576"/>
                    </a:lnTo>
                    <a:lnTo>
                      <a:pt x="1336" y="592"/>
                    </a:lnTo>
                    <a:lnTo>
                      <a:pt x="1340" y="602"/>
                    </a:lnTo>
                    <a:lnTo>
                      <a:pt x="1344" y="614"/>
                    </a:lnTo>
                    <a:lnTo>
                      <a:pt x="1348" y="626"/>
                    </a:lnTo>
                    <a:lnTo>
                      <a:pt x="1348" y="638"/>
                    </a:lnTo>
                    <a:lnTo>
                      <a:pt x="1348" y="63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grpSp>
        <p:nvGrpSpPr>
          <p:cNvPr id="107" name="グループ化 106"/>
          <p:cNvGrpSpPr/>
          <p:nvPr/>
        </p:nvGrpSpPr>
        <p:grpSpPr>
          <a:xfrm>
            <a:off x="2509908" y="4754182"/>
            <a:ext cx="1109592" cy="1578396"/>
            <a:chOff x="2509908" y="4754182"/>
            <a:chExt cx="1109592" cy="1578396"/>
          </a:xfrm>
        </p:grpSpPr>
        <p:sp>
          <p:nvSpPr>
            <p:cNvPr id="108" name="円柱 107"/>
            <p:cNvSpPr/>
            <p:nvPr/>
          </p:nvSpPr>
          <p:spPr bwMode="auto">
            <a:xfrm>
              <a:off x="2531698" y="4800019"/>
              <a:ext cx="1062037" cy="1456791"/>
            </a:xfrm>
            <a:prstGeom prst="can">
              <a:avLst>
                <a:gd name="adj" fmla="val 41143"/>
              </a:avLst>
            </a:prstGeom>
            <a:pattFill prst="diagBrick">
              <a:fgClr>
                <a:schemeClr val="bg1">
                  <a:lumMod val="50000"/>
                </a:schemeClr>
              </a:fgClr>
              <a:bgClr>
                <a:schemeClr val="bg1">
                  <a:lumMod val="85000"/>
                </a:schemeClr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09" name="楕円 108"/>
            <p:cNvSpPr/>
            <p:nvPr/>
          </p:nvSpPr>
          <p:spPr bwMode="auto">
            <a:xfrm>
              <a:off x="2535674" y="4792834"/>
              <a:ext cx="1058060" cy="391677"/>
            </a:xfrm>
            <a:prstGeom prst="ellipse">
              <a:avLst/>
            </a:prstGeom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540000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10" name="フリーフォーム: 図形 109"/>
            <p:cNvSpPr/>
            <p:nvPr/>
          </p:nvSpPr>
          <p:spPr bwMode="auto">
            <a:xfrm>
              <a:off x="2531697" y="5017725"/>
              <a:ext cx="1062039" cy="1258975"/>
            </a:xfrm>
            <a:custGeom>
              <a:avLst/>
              <a:gdLst>
                <a:gd name="connsiteX0" fmla="*/ 1 w 1062039"/>
                <a:gd name="connsiteY0" fmla="*/ 0 h 1168948"/>
                <a:gd name="connsiteX1" fmla="*/ 16969 w 1062039"/>
                <a:gd name="connsiteY1" fmla="*/ 25843 h 1168948"/>
                <a:gd name="connsiteX2" fmla="*/ 420728 w 1062039"/>
                <a:gd name="connsiteY2" fmla="*/ 169011 h 1168948"/>
                <a:gd name="connsiteX3" fmla="*/ 531020 w 1062039"/>
                <a:gd name="connsiteY3" fmla="*/ 173585 h 1168948"/>
                <a:gd name="connsiteX4" fmla="*/ 1035273 w 1062039"/>
                <a:gd name="connsiteY4" fmla="*/ 36068 h 1168948"/>
                <a:gd name="connsiteX5" fmla="*/ 1062039 w 1062039"/>
                <a:gd name="connsiteY5" fmla="*/ 592 h 1168948"/>
                <a:gd name="connsiteX6" fmla="*/ 1062038 w 1062039"/>
                <a:gd name="connsiteY6" fmla="*/ 950471 h 1168948"/>
                <a:gd name="connsiteX7" fmla="*/ 531019 w 1062039"/>
                <a:gd name="connsiteY7" fmla="*/ 1168948 h 1168948"/>
                <a:gd name="connsiteX8" fmla="*/ 0 w 1062039"/>
                <a:gd name="connsiteY8" fmla="*/ 950471 h 1168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62039" h="1168948">
                  <a:moveTo>
                    <a:pt x="1" y="0"/>
                  </a:moveTo>
                  <a:lnTo>
                    <a:pt x="16969" y="25843"/>
                  </a:lnTo>
                  <a:cubicBezTo>
                    <a:pt x="81418" y="98263"/>
                    <a:pt x="233696" y="153264"/>
                    <a:pt x="420728" y="169011"/>
                  </a:cubicBezTo>
                  <a:cubicBezTo>
                    <a:pt x="456354" y="172010"/>
                    <a:pt x="493240" y="173585"/>
                    <a:pt x="531020" y="173585"/>
                  </a:cubicBezTo>
                  <a:cubicBezTo>
                    <a:pt x="757702" y="173585"/>
                    <a:pt x="952194" y="116881"/>
                    <a:pt x="1035273" y="36068"/>
                  </a:cubicBezTo>
                  <a:lnTo>
                    <a:pt x="1062039" y="592"/>
                  </a:lnTo>
                  <a:lnTo>
                    <a:pt x="1062038" y="950471"/>
                  </a:lnTo>
                  <a:cubicBezTo>
                    <a:pt x="1062038" y="1071133"/>
                    <a:pt x="824293" y="1168948"/>
                    <a:pt x="531019" y="1168948"/>
                  </a:cubicBezTo>
                  <a:cubicBezTo>
                    <a:pt x="237745" y="1168948"/>
                    <a:pt x="0" y="1071133"/>
                    <a:pt x="0" y="950471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chemeClr val="tx1">
                    <a:alpha val="0"/>
                  </a:schemeClr>
                </a:gs>
                <a:gs pos="100000">
                  <a:schemeClr val="tx1">
                    <a:alpha val="60000"/>
                  </a:schemeClr>
                </a:gs>
              </a:gsLst>
              <a:lin ang="10800000" scaled="1"/>
              <a:tileRect/>
            </a:gradFill>
            <a:ln w="19050">
              <a:noFill/>
              <a:miter lim="800000"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11" name="フリーフォーム: 図形 110"/>
            <p:cNvSpPr/>
            <p:nvPr/>
          </p:nvSpPr>
          <p:spPr bwMode="auto">
            <a:xfrm>
              <a:off x="2531696" y="6037593"/>
              <a:ext cx="1062038" cy="294985"/>
            </a:xfrm>
            <a:custGeom>
              <a:avLst/>
              <a:gdLst>
                <a:gd name="connsiteX0" fmla="*/ 0 w 1062038"/>
                <a:gd name="connsiteY0" fmla="*/ 0 h 314178"/>
                <a:gd name="connsiteX1" fmla="*/ 22337 w 1062038"/>
                <a:gd name="connsiteY1" fmla="*/ 34022 h 314178"/>
                <a:gd name="connsiteX2" fmla="*/ 421880 w 1062038"/>
                <a:gd name="connsiteY2" fmla="*/ 175694 h 314178"/>
                <a:gd name="connsiteX3" fmla="*/ 531020 w 1062038"/>
                <a:gd name="connsiteY3" fmla="*/ 180220 h 314178"/>
                <a:gd name="connsiteX4" fmla="*/ 1061562 w 1062038"/>
                <a:gd name="connsiteY4" fmla="*/ 2317 h 314178"/>
                <a:gd name="connsiteX5" fmla="*/ 1062038 w 1062038"/>
                <a:gd name="connsiteY5" fmla="*/ 372 h 314178"/>
                <a:gd name="connsiteX6" fmla="*/ 1062038 w 1062038"/>
                <a:gd name="connsiteY6" fmla="*/ 95701 h 314178"/>
                <a:gd name="connsiteX7" fmla="*/ 531019 w 1062038"/>
                <a:gd name="connsiteY7" fmla="*/ 314178 h 314178"/>
                <a:gd name="connsiteX8" fmla="*/ 0 w 1062038"/>
                <a:gd name="connsiteY8" fmla="*/ 95701 h 314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62038" h="314178">
                  <a:moveTo>
                    <a:pt x="0" y="0"/>
                  </a:moveTo>
                  <a:lnTo>
                    <a:pt x="22337" y="34022"/>
                  </a:lnTo>
                  <a:cubicBezTo>
                    <a:pt x="86113" y="105685"/>
                    <a:pt x="236801" y="160112"/>
                    <a:pt x="421880" y="175694"/>
                  </a:cubicBezTo>
                  <a:cubicBezTo>
                    <a:pt x="457133" y="178662"/>
                    <a:pt x="493634" y="180220"/>
                    <a:pt x="531020" y="180220"/>
                  </a:cubicBezTo>
                  <a:cubicBezTo>
                    <a:pt x="792720" y="180220"/>
                    <a:pt x="1011065" y="103846"/>
                    <a:pt x="1061562" y="2317"/>
                  </a:cubicBezTo>
                  <a:lnTo>
                    <a:pt x="1062038" y="372"/>
                  </a:lnTo>
                  <a:lnTo>
                    <a:pt x="1062038" y="95701"/>
                  </a:lnTo>
                  <a:cubicBezTo>
                    <a:pt x="1062038" y="216363"/>
                    <a:pt x="824293" y="314178"/>
                    <a:pt x="531019" y="314178"/>
                  </a:cubicBezTo>
                  <a:cubicBezTo>
                    <a:pt x="237745" y="314178"/>
                    <a:pt x="0" y="216363"/>
                    <a:pt x="0" y="957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/>
                </a:gs>
                <a:gs pos="100000">
                  <a:schemeClr val="bg1">
                    <a:lumMod val="50000"/>
                  </a:schemeClr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12" name="フリーフォーム: 図形 111"/>
            <p:cNvSpPr/>
            <p:nvPr/>
          </p:nvSpPr>
          <p:spPr bwMode="auto">
            <a:xfrm>
              <a:off x="2509908" y="4754182"/>
              <a:ext cx="1109592" cy="484833"/>
            </a:xfrm>
            <a:custGeom>
              <a:avLst/>
              <a:gdLst>
                <a:gd name="connsiteX0" fmla="*/ 554796 w 1109592"/>
                <a:gd name="connsiteY0" fmla="*/ 40481 h 516379"/>
                <a:gd name="connsiteX1" fmla="*/ 69056 w 1109592"/>
                <a:gd name="connsiteY1" fmla="*/ 212058 h 516379"/>
                <a:gd name="connsiteX2" fmla="*/ 554796 w 1109592"/>
                <a:gd name="connsiteY2" fmla="*/ 383635 h 516379"/>
                <a:gd name="connsiteX3" fmla="*/ 1040536 w 1109592"/>
                <a:gd name="connsiteY3" fmla="*/ 212058 h 516379"/>
                <a:gd name="connsiteX4" fmla="*/ 554796 w 1109592"/>
                <a:gd name="connsiteY4" fmla="*/ 40481 h 516379"/>
                <a:gd name="connsiteX5" fmla="*/ 554796 w 1109592"/>
                <a:gd name="connsiteY5" fmla="*/ 0 h 516379"/>
                <a:gd name="connsiteX6" fmla="*/ 1109592 w 1109592"/>
                <a:gd name="connsiteY6" fmla="*/ 233186 h 516379"/>
                <a:gd name="connsiteX7" fmla="*/ 1103595 w 1109592"/>
                <a:gd name="connsiteY7" fmla="*/ 258190 h 516379"/>
                <a:gd name="connsiteX8" fmla="*/ 1109592 w 1109592"/>
                <a:gd name="connsiteY8" fmla="*/ 283193 h 516379"/>
                <a:gd name="connsiteX9" fmla="*/ 554796 w 1109592"/>
                <a:gd name="connsiteY9" fmla="*/ 516379 h 516379"/>
                <a:gd name="connsiteX10" fmla="*/ 0 w 1109592"/>
                <a:gd name="connsiteY10" fmla="*/ 283193 h 516379"/>
                <a:gd name="connsiteX11" fmla="*/ 5997 w 1109592"/>
                <a:gd name="connsiteY11" fmla="*/ 258190 h 516379"/>
                <a:gd name="connsiteX12" fmla="*/ 0 w 1109592"/>
                <a:gd name="connsiteY12" fmla="*/ 233186 h 516379"/>
                <a:gd name="connsiteX13" fmla="*/ 554796 w 1109592"/>
                <a:gd name="connsiteY13" fmla="*/ 0 h 516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09592" h="516379">
                  <a:moveTo>
                    <a:pt x="554796" y="40481"/>
                  </a:moveTo>
                  <a:cubicBezTo>
                    <a:pt x="286529" y="40481"/>
                    <a:pt x="69056" y="117299"/>
                    <a:pt x="69056" y="212058"/>
                  </a:cubicBezTo>
                  <a:cubicBezTo>
                    <a:pt x="69056" y="306817"/>
                    <a:pt x="286529" y="383635"/>
                    <a:pt x="554796" y="383635"/>
                  </a:cubicBezTo>
                  <a:cubicBezTo>
                    <a:pt x="823063" y="383635"/>
                    <a:pt x="1040536" y="306817"/>
                    <a:pt x="1040536" y="212058"/>
                  </a:cubicBezTo>
                  <a:cubicBezTo>
                    <a:pt x="1040536" y="117299"/>
                    <a:pt x="823063" y="40481"/>
                    <a:pt x="554796" y="40481"/>
                  </a:cubicBezTo>
                  <a:close/>
                  <a:moveTo>
                    <a:pt x="554796" y="0"/>
                  </a:moveTo>
                  <a:cubicBezTo>
                    <a:pt x="861201" y="0"/>
                    <a:pt x="1109592" y="104401"/>
                    <a:pt x="1109592" y="233186"/>
                  </a:cubicBezTo>
                  <a:lnTo>
                    <a:pt x="1103595" y="258190"/>
                  </a:lnTo>
                  <a:lnTo>
                    <a:pt x="1109592" y="283193"/>
                  </a:lnTo>
                  <a:cubicBezTo>
                    <a:pt x="1109592" y="411978"/>
                    <a:pt x="861201" y="516379"/>
                    <a:pt x="554796" y="516379"/>
                  </a:cubicBezTo>
                  <a:cubicBezTo>
                    <a:pt x="248391" y="516379"/>
                    <a:pt x="0" y="411978"/>
                    <a:pt x="0" y="283193"/>
                  </a:cubicBezTo>
                  <a:lnTo>
                    <a:pt x="5997" y="258190"/>
                  </a:lnTo>
                  <a:lnTo>
                    <a:pt x="0" y="233186"/>
                  </a:lnTo>
                  <a:cubicBezTo>
                    <a:pt x="0" y="104401"/>
                    <a:pt x="248391" y="0"/>
                    <a:pt x="554796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/>
                </a:gs>
                <a:gs pos="100000">
                  <a:schemeClr val="bg1">
                    <a:lumMod val="50000"/>
                  </a:schemeClr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113" name="グループ化 112"/>
          <p:cNvGrpSpPr/>
          <p:nvPr/>
        </p:nvGrpSpPr>
        <p:grpSpPr>
          <a:xfrm>
            <a:off x="2509908" y="2798382"/>
            <a:ext cx="1109592" cy="1578396"/>
            <a:chOff x="2509908" y="2798382"/>
            <a:chExt cx="1109592" cy="1578396"/>
          </a:xfrm>
        </p:grpSpPr>
        <p:sp>
          <p:nvSpPr>
            <p:cNvPr id="114" name="円柱 113"/>
            <p:cNvSpPr/>
            <p:nvPr/>
          </p:nvSpPr>
          <p:spPr bwMode="auto">
            <a:xfrm>
              <a:off x="2531698" y="2844219"/>
              <a:ext cx="1062037" cy="1456791"/>
            </a:xfrm>
            <a:prstGeom prst="can">
              <a:avLst>
                <a:gd name="adj" fmla="val 41143"/>
              </a:avLst>
            </a:prstGeom>
            <a:pattFill prst="diagBrick">
              <a:fgClr>
                <a:srgbClr val="002060"/>
              </a:fgClr>
              <a:bgClr>
                <a:srgbClr val="0070C0"/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15" name="楕円 114"/>
            <p:cNvSpPr/>
            <p:nvPr/>
          </p:nvSpPr>
          <p:spPr bwMode="auto">
            <a:xfrm>
              <a:off x="2535674" y="2837034"/>
              <a:ext cx="1058060" cy="391677"/>
            </a:xfrm>
            <a:prstGeom prst="ellipse">
              <a:avLst/>
            </a:prstGeom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540000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16" name="フリーフォーム: 図形 115"/>
            <p:cNvSpPr/>
            <p:nvPr/>
          </p:nvSpPr>
          <p:spPr bwMode="auto">
            <a:xfrm>
              <a:off x="2531697" y="3073312"/>
              <a:ext cx="1062039" cy="1258975"/>
            </a:xfrm>
            <a:custGeom>
              <a:avLst/>
              <a:gdLst>
                <a:gd name="connsiteX0" fmla="*/ 1 w 1062039"/>
                <a:gd name="connsiteY0" fmla="*/ 0 h 1168948"/>
                <a:gd name="connsiteX1" fmla="*/ 16969 w 1062039"/>
                <a:gd name="connsiteY1" fmla="*/ 25843 h 1168948"/>
                <a:gd name="connsiteX2" fmla="*/ 420728 w 1062039"/>
                <a:gd name="connsiteY2" fmla="*/ 169011 h 1168948"/>
                <a:gd name="connsiteX3" fmla="*/ 531020 w 1062039"/>
                <a:gd name="connsiteY3" fmla="*/ 173585 h 1168948"/>
                <a:gd name="connsiteX4" fmla="*/ 1035273 w 1062039"/>
                <a:gd name="connsiteY4" fmla="*/ 36068 h 1168948"/>
                <a:gd name="connsiteX5" fmla="*/ 1062039 w 1062039"/>
                <a:gd name="connsiteY5" fmla="*/ 592 h 1168948"/>
                <a:gd name="connsiteX6" fmla="*/ 1062038 w 1062039"/>
                <a:gd name="connsiteY6" fmla="*/ 950471 h 1168948"/>
                <a:gd name="connsiteX7" fmla="*/ 531019 w 1062039"/>
                <a:gd name="connsiteY7" fmla="*/ 1168948 h 1168948"/>
                <a:gd name="connsiteX8" fmla="*/ 0 w 1062039"/>
                <a:gd name="connsiteY8" fmla="*/ 950471 h 1168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62039" h="1168948">
                  <a:moveTo>
                    <a:pt x="1" y="0"/>
                  </a:moveTo>
                  <a:lnTo>
                    <a:pt x="16969" y="25843"/>
                  </a:lnTo>
                  <a:cubicBezTo>
                    <a:pt x="81418" y="98263"/>
                    <a:pt x="233696" y="153264"/>
                    <a:pt x="420728" y="169011"/>
                  </a:cubicBezTo>
                  <a:cubicBezTo>
                    <a:pt x="456354" y="172010"/>
                    <a:pt x="493240" y="173585"/>
                    <a:pt x="531020" y="173585"/>
                  </a:cubicBezTo>
                  <a:cubicBezTo>
                    <a:pt x="757702" y="173585"/>
                    <a:pt x="952194" y="116881"/>
                    <a:pt x="1035273" y="36068"/>
                  </a:cubicBezTo>
                  <a:lnTo>
                    <a:pt x="1062039" y="592"/>
                  </a:lnTo>
                  <a:lnTo>
                    <a:pt x="1062038" y="950471"/>
                  </a:lnTo>
                  <a:cubicBezTo>
                    <a:pt x="1062038" y="1071133"/>
                    <a:pt x="824293" y="1168948"/>
                    <a:pt x="531019" y="1168948"/>
                  </a:cubicBezTo>
                  <a:cubicBezTo>
                    <a:pt x="237745" y="1168948"/>
                    <a:pt x="0" y="1071133"/>
                    <a:pt x="0" y="950471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chemeClr val="tx1">
                    <a:alpha val="0"/>
                  </a:schemeClr>
                </a:gs>
                <a:gs pos="100000">
                  <a:schemeClr val="tx1">
                    <a:alpha val="60000"/>
                  </a:schemeClr>
                </a:gs>
              </a:gsLst>
              <a:lin ang="10800000" scaled="1"/>
              <a:tileRect/>
            </a:gradFill>
            <a:ln w="19050">
              <a:noFill/>
              <a:miter lim="800000"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17" name="フリーフォーム: 図形 116"/>
            <p:cNvSpPr/>
            <p:nvPr/>
          </p:nvSpPr>
          <p:spPr bwMode="auto">
            <a:xfrm>
              <a:off x="2531696" y="4081793"/>
              <a:ext cx="1062038" cy="294985"/>
            </a:xfrm>
            <a:custGeom>
              <a:avLst/>
              <a:gdLst>
                <a:gd name="connsiteX0" fmla="*/ 0 w 1062038"/>
                <a:gd name="connsiteY0" fmla="*/ 0 h 314178"/>
                <a:gd name="connsiteX1" fmla="*/ 22337 w 1062038"/>
                <a:gd name="connsiteY1" fmla="*/ 34022 h 314178"/>
                <a:gd name="connsiteX2" fmla="*/ 421880 w 1062038"/>
                <a:gd name="connsiteY2" fmla="*/ 175694 h 314178"/>
                <a:gd name="connsiteX3" fmla="*/ 531020 w 1062038"/>
                <a:gd name="connsiteY3" fmla="*/ 180220 h 314178"/>
                <a:gd name="connsiteX4" fmla="*/ 1061562 w 1062038"/>
                <a:gd name="connsiteY4" fmla="*/ 2317 h 314178"/>
                <a:gd name="connsiteX5" fmla="*/ 1062038 w 1062038"/>
                <a:gd name="connsiteY5" fmla="*/ 372 h 314178"/>
                <a:gd name="connsiteX6" fmla="*/ 1062038 w 1062038"/>
                <a:gd name="connsiteY6" fmla="*/ 95701 h 314178"/>
                <a:gd name="connsiteX7" fmla="*/ 531019 w 1062038"/>
                <a:gd name="connsiteY7" fmla="*/ 314178 h 314178"/>
                <a:gd name="connsiteX8" fmla="*/ 0 w 1062038"/>
                <a:gd name="connsiteY8" fmla="*/ 95701 h 314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62038" h="314178">
                  <a:moveTo>
                    <a:pt x="0" y="0"/>
                  </a:moveTo>
                  <a:lnTo>
                    <a:pt x="22337" y="34022"/>
                  </a:lnTo>
                  <a:cubicBezTo>
                    <a:pt x="86113" y="105685"/>
                    <a:pt x="236801" y="160112"/>
                    <a:pt x="421880" y="175694"/>
                  </a:cubicBezTo>
                  <a:cubicBezTo>
                    <a:pt x="457133" y="178662"/>
                    <a:pt x="493634" y="180220"/>
                    <a:pt x="531020" y="180220"/>
                  </a:cubicBezTo>
                  <a:cubicBezTo>
                    <a:pt x="792720" y="180220"/>
                    <a:pt x="1011065" y="103846"/>
                    <a:pt x="1061562" y="2317"/>
                  </a:cubicBezTo>
                  <a:lnTo>
                    <a:pt x="1062038" y="372"/>
                  </a:lnTo>
                  <a:lnTo>
                    <a:pt x="1062038" y="95701"/>
                  </a:lnTo>
                  <a:cubicBezTo>
                    <a:pt x="1062038" y="216363"/>
                    <a:pt x="824293" y="314178"/>
                    <a:pt x="531019" y="314178"/>
                  </a:cubicBezTo>
                  <a:cubicBezTo>
                    <a:pt x="237745" y="314178"/>
                    <a:pt x="0" y="216363"/>
                    <a:pt x="0" y="95701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70C0"/>
                </a:gs>
                <a:gs pos="100000">
                  <a:srgbClr val="66FFFF"/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18" name="フリーフォーム: 図形 117"/>
            <p:cNvSpPr/>
            <p:nvPr/>
          </p:nvSpPr>
          <p:spPr bwMode="auto">
            <a:xfrm>
              <a:off x="2509908" y="2798382"/>
              <a:ext cx="1109592" cy="484833"/>
            </a:xfrm>
            <a:custGeom>
              <a:avLst/>
              <a:gdLst>
                <a:gd name="connsiteX0" fmla="*/ 554796 w 1109592"/>
                <a:gd name="connsiteY0" fmla="*/ 40481 h 516379"/>
                <a:gd name="connsiteX1" fmla="*/ 69056 w 1109592"/>
                <a:gd name="connsiteY1" fmla="*/ 212058 h 516379"/>
                <a:gd name="connsiteX2" fmla="*/ 554796 w 1109592"/>
                <a:gd name="connsiteY2" fmla="*/ 383635 h 516379"/>
                <a:gd name="connsiteX3" fmla="*/ 1040536 w 1109592"/>
                <a:gd name="connsiteY3" fmla="*/ 212058 h 516379"/>
                <a:gd name="connsiteX4" fmla="*/ 554796 w 1109592"/>
                <a:gd name="connsiteY4" fmla="*/ 40481 h 516379"/>
                <a:gd name="connsiteX5" fmla="*/ 554796 w 1109592"/>
                <a:gd name="connsiteY5" fmla="*/ 0 h 516379"/>
                <a:gd name="connsiteX6" fmla="*/ 1109592 w 1109592"/>
                <a:gd name="connsiteY6" fmla="*/ 233186 h 516379"/>
                <a:gd name="connsiteX7" fmla="*/ 1103595 w 1109592"/>
                <a:gd name="connsiteY7" fmla="*/ 258190 h 516379"/>
                <a:gd name="connsiteX8" fmla="*/ 1109592 w 1109592"/>
                <a:gd name="connsiteY8" fmla="*/ 283193 h 516379"/>
                <a:gd name="connsiteX9" fmla="*/ 554796 w 1109592"/>
                <a:gd name="connsiteY9" fmla="*/ 516379 h 516379"/>
                <a:gd name="connsiteX10" fmla="*/ 0 w 1109592"/>
                <a:gd name="connsiteY10" fmla="*/ 283193 h 516379"/>
                <a:gd name="connsiteX11" fmla="*/ 5997 w 1109592"/>
                <a:gd name="connsiteY11" fmla="*/ 258190 h 516379"/>
                <a:gd name="connsiteX12" fmla="*/ 0 w 1109592"/>
                <a:gd name="connsiteY12" fmla="*/ 233186 h 516379"/>
                <a:gd name="connsiteX13" fmla="*/ 554796 w 1109592"/>
                <a:gd name="connsiteY13" fmla="*/ 0 h 516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09592" h="516379">
                  <a:moveTo>
                    <a:pt x="554796" y="40481"/>
                  </a:moveTo>
                  <a:cubicBezTo>
                    <a:pt x="286529" y="40481"/>
                    <a:pt x="69056" y="117299"/>
                    <a:pt x="69056" y="212058"/>
                  </a:cubicBezTo>
                  <a:cubicBezTo>
                    <a:pt x="69056" y="306817"/>
                    <a:pt x="286529" y="383635"/>
                    <a:pt x="554796" y="383635"/>
                  </a:cubicBezTo>
                  <a:cubicBezTo>
                    <a:pt x="823063" y="383635"/>
                    <a:pt x="1040536" y="306817"/>
                    <a:pt x="1040536" y="212058"/>
                  </a:cubicBezTo>
                  <a:cubicBezTo>
                    <a:pt x="1040536" y="117299"/>
                    <a:pt x="823063" y="40481"/>
                    <a:pt x="554796" y="40481"/>
                  </a:cubicBezTo>
                  <a:close/>
                  <a:moveTo>
                    <a:pt x="554796" y="0"/>
                  </a:moveTo>
                  <a:cubicBezTo>
                    <a:pt x="861201" y="0"/>
                    <a:pt x="1109592" y="104401"/>
                    <a:pt x="1109592" y="233186"/>
                  </a:cubicBezTo>
                  <a:lnTo>
                    <a:pt x="1103595" y="258190"/>
                  </a:lnTo>
                  <a:lnTo>
                    <a:pt x="1109592" y="283193"/>
                  </a:lnTo>
                  <a:cubicBezTo>
                    <a:pt x="1109592" y="411978"/>
                    <a:pt x="861201" y="516379"/>
                    <a:pt x="554796" y="516379"/>
                  </a:cubicBezTo>
                  <a:cubicBezTo>
                    <a:pt x="248391" y="516379"/>
                    <a:pt x="0" y="411978"/>
                    <a:pt x="0" y="283193"/>
                  </a:cubicBezTo>
                  <a:lnTo>
                    <a:pt x="5997" y="258190"/>
                  </a:lnTo>
                  <a:lnTo>
                    <a:pt x="0" y="233186"/>
                  </a:lnTo>
                  <a:cubicBezTo>
                    <a:pt x="0" y="104401"/>
                    <a:pt x="248391" y="0"/>
                    <a:pt x="554796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70C0"/>
                </a:gs>
                <a:gs pos="100000">
                  <a:srgbClr val="66FFFF"/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119" name="グループ化 118"/>
          <p:cNvGrpSpPr/>
          <p:nvPr/>
        </p:nvGrpSpPr>
        <p:grpSpPr>
          <a:xfrm>
            <a:off x="4256467" y="844547"/>
            <a:ext cx="1363282" cy="1580067"/>
            <a:chOff x="4256467" y="844547"/>
            <a:chExt cx="1363282" cy="1580067"/>
          </a:xfrm>
        </p:grpSpPr>
        <p:sp>
          <p:nvSpPr>
            <p:cNvPr id="120" name="楕円 119"/>
            <p:cNvSpPr/>
            <p:nvPr/>
          </p:nvSpPr>
          <p:spPr bwMode="auto">
            <a:xfrm>
              <a:off x="4507291" y="2111038"/>
              <a:ext cx="861634" cy="313576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5000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21" name="フリーフォーム: 図形 120"/>
            <p:cNvSpPr/>
            <p:nvPr/>
          </p:nvSpPr>
          <p:spPr bwMode="auto">
            <a:xfrm>
              <a:off x="4256467" y="844547"/>
              <a:ext cx="1363282" cy="1548317"/>
            </a:xfrm>
            <a:custGeom>
              <a:avLst/>
              <a:gdLst>
                <a:gd name="connsiteX0" fmla="*/ 681641 w 1363282"/>
                <a:gd name="connsiteY0" fmla="*/ 0 h 1548317"/>
                <a:gd name="connsiteX1" fmla="*/ 1363282 w 1363282"/>
                <a:gd name="connsiteY1" fmla="*/ 160162 h 1548317"/>
                <a:gd name="connsiteX2" fmla="*/ 1357997 w 1363282"/>
                <a:gd name="connsiteY2" fmla="*/ 172481 h 1548317"/>
                <a:gd name="connsiteX3" fmla="*/ 1109544 w 1363282"/>
                <a:gd name="connsiteY3" fmla="*/ 1418172 h 1548317"/>
                <a:gd name="connsiteX4" fmla="*/ 1105078 w 1363282"/>
                <a:gd name="connsiteY4" fmla="*/ 1418172 h 1548317"/>
                <a:gd name="connsiteX5" fmla="*/ 1103706 w 1363282"/>
                <a:gd name="connsiteY5" fmla="*/ 1423128 h 1548317"/>
                <a:gd name="connsiteX6" fmla="*/ 681641 w 1363282"/>
                <a:gd name="connsiteY6" fmla="*/ 1548317 h 1548317"/>
                <a:gd name="connsiteX7" fmla="*/ 259577 w 1363282"/>
                <a:gd name="connsiteY7" fmla="*/ 1423128 h 1548317"/>
                <a:gd name="connsiteX8" fmla="*/ 258204 w 1363282"/>
                <a:gd name="connsiteY8" fmla="*/ 1418172 h 1548317"/>
                <a:gd name="connsiteX9" fmla="*/ 253740 w 1363282"/>
                <a:gd name="connsiteY9" fmla="*/ 1418172 h 1548317"/>
                <a:gd name="connsiteX10" fmla="*/ 5289 w 1363282"/>
                <a:gd name="connsiteY10" fmla="*/ 172490 h 1548317"/>
                <a:gd name="connsiteX11" fmla="*/ 0 w 1363282"/>
                <a:gd name="connsiteY11" fmla="*/ 160162 h 1548317"/>
                <a:gd name="connsiteX12" fmla="*/ 681641 w 1363282"/>
                <a:gd name="connsiteY12" fmla="*/ 0 h 15483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63282" h="1548317">
                  <a:moveTo>
                    <a:pt x="681641" y="0"/>
                  </a:moveTo>
                  <a:cubicBezTo>
                    <a:pt x="1058101" y="0"/>
                    <a:pt x="1363282" y="71707"/>
                    <a:pt x="1363282" y="160162"/>
                  </a:cubicBezTo>
                  <a:lnTo>
                    <a:pt x="1357997" y="172481"/>
                  </a:lnTo>
                  <a:lnTo>
                    <a:pt x="1109544" y="1418172"/>
                  </a:lnTo>
                  <a:lnTo>
                    <a:pt x="1105078" y="1418172"/>
                  </a:lnTo>
                  <a:lnTo>
                    <a:pt x="1103706" y="1423128"/>
                  </a:lnTo>
                  <a:cubicBezTo>
                    <a:pt x="1063534" y="1494573"/>
                    <a:pt x="889833" y="1548317"/>
                    <a:pt x="681641" y="1548317"/>
                  </a:cubicBezTo>
                  <a:cubicBezTo>
                    <a:pt x="473449" y="1548317"/>
                    <a:pt x="299749" y="1494573"/>
                    <a:pt x="259577" y="1423128"/>
                  </a:cubicBezTo>
                  <a:lnTo>
                    <a:pt x="258204" y="1418172"/>
                  </a:lnTo>
                  <a:lnTo>
                    <a:pt x="253740" y="1418172"/>
                  </a:lnTo>
                  <a:lnTo>
                    <a:pt x="5289" y="172490"/>
                  </a:lnTo>
                  <a:lnTo>
                    <a:pt x="0" y="160162"/>
                  </a:lnTo>
                  <a:cubicBezTo>
                    <a:pt x="0" y="71707"/>
                    <a:pt x="305181" y="0"/>
                    <a:pt x="681641" y="0"/>
                  </a:cubicBezTo>
                  <a:close/>
                </a:path>
              </a:pathLst>
            </a:custGeom>
            <a:pattFill prst="openDmnd">
              <a:fgClr>
                <a:schemeClr val="bg2"/>
              </a:fgClr>
              <a:bgClr>
                <a:schemeClr val="bg1"/>
              </a:bgClr>
            </a:patt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2" name="フリーフォーム: 図形 121"/>
            <p:cNvSpPr/>
            <p:nvPr/>
          </p:nvSpPr>
          <p:spPr bwMode="auto">
            <a:xfrm>
              <a:off x="4256467" y="844547"/>
              <a:ext cx="1363282" cy="1548317"/>
            </a:xfrm>
            <a:custGeom>
              <a:avLst/>
              <a:gdLst>
                <a:gd name="connsiteX0" fmla="*/ 681641 w 1363282"/>
                <a:gd name="connsiteY0" fmla="*/ 0 h 1548317"/>
                <a:gd name="connsiteX1" fmla="*/ 1363282 w 1363282"/>
                <a:gd name="connsiteY1" fmla="*/ 160162 h 1548317"/>
                <a:gd name="connsiteX2" fmla="*/ 1357997 w 1363282"/>
                <a:gd name="connsiteY2" fmla="*/ 172481 h 1548317"/>
                <a:gd name="connsiteX3" fmla="*/ 1109544 w 1363282"/>
                <a:gd name="connsiteY3" fmla="*/ 1418172 h 1548317"/>
                <a:gd name="connsiteX4" fmla="*/ 1105078 w 1363282"/>
                <a:gd name="connsiteY4" fmla="*/ 1418172 h 1548317"/>
                <a:gd name="connsiteX5" fmla="*/ 1103706 w 1363282"/>
                <a:gd name="connsiteY5" fmla="*/ 1423128 h 1548317"/>
                <a:gd name="connsiteX6" fmla="*/ 681641 w 1363282"/>
                <a:gd name="connsiteY6" fmla="*/ 1548317 h 1548317"/>
                <a:gd name="connsiteX7" fmla="*/ 259577 w 1363282"/>
                <a:gd name="connsiteY7" fmla="*/ 1423128 h 1548317"/>
                <a:gd name="connsiteX8" fmla="*/ 258204 w 1363282"/>
                <a:gd name="connsiteY8" fmla="*/ 1418172 h 1548317"/>
                <a:gd name="connsiteX9" fmla="*/ 253740 w 1363282"/>
                <a:gd name="connsiteY9" fmla="*/ 1418172 h 1548317"/>
                <a:gd name="connsiteX10" fmla="*/ 5289 w 1363282"/>
                <a:gd name="connsiteY10" fmla="*/ 172490 h 1548317"/>
                <a:gd name="connsiteX11" fmla="*/ 0 w 1363282"/>
                <a:gd name="connsiteY11" fmla="*/ 160162 h 1548317"/>
                <a:gd name="connsiteX12" fmla="*/ 681641 w 1363282"/>
                <a:gd name="connsiteY12" fmla="*/ 0 h 15483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63282" h="1548317">
                  <a:moveTo>
                    <a:pt x="681641" y="0"/>
                  </a:moveTo>
                  <a:cubicBezTo>
                    <a:pt x="1058101" y="0"/>
                    <a:pt x="1363282" y="71707"/>
                    <a:pt x="1363282" y="160162"/>
                  </a:cubicBezTo>
                  <a:lnTo>
                    <a:pt x="1357997" y="172481"/>
                  </a:lnTo>
                  <a:lnTo>
                    <a:pt x="1109544" y="1418172"/>
                  </a:lnTo>
                  <a:lnTo>
                    <a:pt x="1105078" y="1418172"/>
                  </a:lnTo>
                  <a:lnTo>
                    <a:pt x="1103706" y="1423128"/>
                  </a:lnTo>
                  <a:cubicBezTo>
                    <a:pt x="1063534" y="1494573"/>
                    <a:pt x="889833" y="1548317"/>
                    <a:pt x="681641" y="1548317"/>
                  </a:cubicBezTo>
                  <a:cubicBezTo>
                    <a:pt x="473449" y="1548317"/>
                    <a:pt x="299749" y="1494573"/>
                    <a:pt x="259577" y="1423128"/>
                  </a:cubicBezTo>
                  <a:lnTo>
                    <a:pt x="258204" y="1418172"/>
                  </a:lnTo>
                  <a:lnTo>
                    <a:pt x="253740" y="1418172"/>
                  </a:lnTo>
                  <a:lnTo>
                    <a:pt x="5289" y="172490"/>
                  </a:lnTo>
                  <a:lnTo>
                    <a:pt x="0" y="160162"/>
                  </a:lnTo>
                  <a:cubicBezTo>
                    <a:pt x="0" y="71707"/>
                    <a:pt x="305181" y="0"/>
                    <a:pt x="681641" y="0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chemeClr val="tx1">
                    <a:alpha val="0"/>
                  </a:schemeClr>
                </a:gs>
                <a:gs pos="100000">
                  <a:schemeClr val="tx1">
                    <a:alpha val="60000"/>
                  </a:schemeClr>
                </a:gs>
              </a:gsLst>
              <a:lin ang="10800000" scaled="1"/>
              <a:tileRect/>
            </a:gradFill>
            <a:ln w="19050">
              <a:noFill/>
              <a:miter lim="800000"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23" name="楕円 122"/>
            <p:cNvSpPr/>
            <p:nvPr/>
          </p:nvSpPr>
          <p:spPr bwMode="auto">
            <a:xfrm>
              <a:off x="4307267" y="873039"/>
              <a:ext cx="1261682" cy="244475"/>
            </a:xfrm>
            <a:prstGeom prst="ellipse">
              <a:avLst/>
            </a:prstGeom>
            <a:pattFill prst="openDmnd">
              <a:fgClr>
                <a:schemeClr val="bg1">
                  <a:lumMod val="95000"/>
                </a:schemeClr>
              </a:fgClr>
              <a:bgClr>
                <a:schemeClr val="bg1">
                  <a:lumMod val="75000"/>
                </a:schemeClr>
              </a:bgClr>
            </a:patt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24" name="楕円 123"/>
            <p:cNvSpPr/>
            <p:nvPr/>
          </p:nvSpPr>
          <p:spPr bwMode="auto">
            <a:xfrm>
              <a:off x="4307267" y="873038"/>
              <a:ext cx="1261682" cy="244475"/>
            </a:xfrm>
            <a:prstGeom prst="ellipse">
              <a:avLst/>
            </a:prstGeom>
            <a:gradFill flip="none" rotWithShape="1">
              <a:gsLst>
                <a:gs pos="50000">
                  <a:schemeClr val="tx1">
                    <a:alpha val="0"/>
                  </a:schemeClr>
                </a:gs>
                <a:gs pos="100000">
                  <a:schemeClr val="tx1">
                    <a:alpha val="60000"/>
                  </a:schemeClr>
                </a:gs>
              </a:gsLst>
              <a:lin ang="5400000" scaled="1"/>
              <a:tileRect/>
            </a:gradFill>
            <a:ln w="19050">
              <a:noFill/>
              <a:miter lim="800000"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25" name="Oval 23"/>
            <p:cNvSpPr>
              <a:spLocks noChangeArrowheads="1"/>
            </p:cNvSpPr>
            <p:nvPr/>
          </p:nvSpPr>
          <p:spPr bwMode="auto">
            <a:xfrm>
              <a:off x="4523674" y="1482568"/>
              <a:ext cx="828868" cy="479232"/>
            </a:xfrm>
            <a:prstGeom prst="ellipse">
              <a:avLst/>
            </a:prstGeom>
            <a:solidFill>
              <a:srgbClr val="00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26" name="テキスト ボックス 125"/>
            <p:cNvSpPr txBox="1"/>
            <p:nvPr/>
          </p:nvSpPr>
          <p:spPr>
            <a:xfrm>
              <a:off x="4600265" y="1583032"/>
              <a:ext cx="667131" cy="294681"/>
            </a:xfrm>
            <a:prstGeom prst="rect">
              <a:avLst/>
            </a:prstGeom>
            <a:noFill/>
          </p:spPr>
          <p:txBody>
            <a:bodyPr wrap="none" rtlCol="0">
              <a:prstTxWarp prst="textInflate">
                <a:avLst>
                  <a:gd name="adj" fmla="val 12732"/>
                </a:avLst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クズかご</a:t>
              </a:r>
            </a:p>
          </p:txBody>
        </p:sp>
        <p:sp>
          <p:nvSpPr>
            <p:cNvPr id="127" name="フリーフォーム: 図形 126"/>
            <p:cNvSpPr/>
            <p:nvPr/>
          </p:nvSpPr>
          <p:spPr bwMode="auto">
            <a:xfrm>
              <a:off x="4256467" y="847073"/>
              <a:ext cx="1363282" cy="320324"/>
            </a:xfrm>
            <a:custGeom>
              <a:avLst/>
              <a:gdLst>
                <a:gd name="connsiteX0" fmla="*/ 681641 w 1363282"/>
                <a:gd name="connsiteY0" fmla="*/ 28492 h 320324"/>
                <a:gd name="connsiteX1" fmla="*/ 50800 w 1363282"/>
                <a:gd name="connsiteY1" fmla="*/ 150730 h 320324"/>
                <a:gd name="connsiteX2" fmla="*/ 681641 w 1363282"/>
                <a:gd name="connsiteY2" fmla="*/ 272968 h 320324"/>
                <a:gd name="connsiteX3" fmla="*/ 1312482 w 1363282"/>
                <a:gd name="connsiteY3" fmla="*/ 150730 h 320324"/>
                <a:gd name="connsiteX4" fmla="*/ 681641 w 1363282"/>
                <a:gd name="connsiteY4" fmla="*/ 28492 h 320324"/>
                <a:gd name="connsiteX5" fmla="*/ 681641 w 1363282"/>
                <a:gd name="connsiteY5" fmla="*/ 0 h 320324"/>
                <a:gd name="connsiteX6" fmla="*/ 1363282 w 1363282"/>
                <a:gd name="connsiteY6" fmla="*/ 160162 h 320324"/>
                <a:gd name="connsiteX7" fmla="*/ 681641 w 1363282"/>
                <a:gd name="connsiteY7" fmla="*/ 320324 h 320324"/>
                <a:gd name="connsiteX8" fmla="*/ 0 w 1363282"/>
                <a:gd name="connsiteY8" fmla="*/ 160162 h 320324"/>
                <a:gd name="connsiteX9" fmla="*/ 681641 w 1363282"/>
                <a:gd name="connsiteY9" fmla="*/ 0 h 320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63282" h="320324">
                  <a:moveTo>
                    <a:pt x="681641" y="28492"/>
                  </a:moveTo>
                  <a:cubicBezTo>
                    <a:pt x="333237" y="28492"/>
                    <a:pt x="50800" y="83220"/>
                    <a:pt x="50800" y="150730"/>
                  </a:cubicBezTo>
                  <a:cubicBezTo>
                    <a:pt x="50800" y="218240"/>
                    <a:pt x="333237" y="272968"/>
                    <a:pt x="681641" y="272968"/>
                  </a:cubicBezTo>
                  <a:cubicBezTo>
                    <a:pt x="1030045" y="272968"/>
                    <a:pt x="1312482" y="218240"/>
                    <a:pt x="1312482" y="150730"/>
                  </a:cubicBezTo>
                  <a:cubicBezTo>
                    <a:pt x="1312482" y="83220"/>
                    <a:pt x="1030045" y="28492"/>
                    <a:pt x="681641" y="28492"/>
                  </a:cubicBezTo>
                  <a:close/>
                  <a:moveTo>
                    <a:pt x="681641" y="0"/>
                  </a:moveTo>
                  <a:cubicBezTo>
                    <a:pt x="1058101" y="0"/>
                    <a:pt x="1363282" y="71707"/>
                    <a:pt x="1363282" y="160162"/>
                  </a:cubicBezTo>
                  <a:cubicBezTo>
                    <a:pt x="1363282" y="248617"/>
                    <a:pt x="1058101" y="320324"/>
                    <a:pt x="681641" y="320324"/>
                  </a:cubicBezTo>
                  <a:cubicBezTo>
                    <a:pt x="305181" y="320324"/>
                    <a:pt x="0" y="248617"/>
                    <a:pt x="0" y="160162"/>
                  </a:cubicBezTo>
                  <a:cubicBezTo>
                    <a:pt x="0" y="71707"/>
                    <a:pt x="305181" y="0"/>
                    <a:pt x="681641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5000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128" name="グループ化 127"/>
          <p:cNvGrpSpPr/>
          <p:nvPr/>
        </p:nvGrpSpPr>
        <p:grpSpPr>
          <a:xfrm>
            <a:off x="4250158" y="2800347"/>
            <a:ext cx="1369591" cy="1580067"/>
            <a:chOff x="4250158" y="2800347"/>
            <a:chExt cx="1369591" cy="1580067"/>
          </a:xfrm>
        </p:grpSpPr>
        <p:sp>
          <p:nvSpPr>
            <p:cNvPr id="129" name="楕円 128"/>
            <p:cNvSpPr/>
            <p:nvPr/>
          </p:nvSpPr>
          <p:spPr bwMode="auto">
            <a:xfrm>
              <a:off x="4507291" y="4066838"/>
              <a:ext cx="861634" cy="313576"/>
            </a:xfrm>
            <a:prstGeom prst="ellipse">
              <a:avLst/>
            </a:prstGeom>
            <a:gradFill flip="none" rotWithShape="1">
              <a:gsLst>
                <a:gs pos="0">
                  <a:srgbClr val="00B0F0"/>
                </a:gs>
                <a:gs pos="50000">
                  <a:schemeClr val="accent5">
                    <a:lumMod val="90000"/>
                  </a:schemeClr>
                </a:gs>
                <a:gs pos="100000">
                  <a:srgbClr val="00B0F0"/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30" name="フリーフォーム: 図形 129"/>
            <p:cNvSpPr/>
            <p:nvPr/>
          </p:nvSpPr>
          <p:spPr bwMode="auto">
            <a:xfrm>
              <a:off x="4256467" y="2800347"/>
              <a:ext cx="1363282" cy="1548317"/>
            </a:xfrm>
            <a:custGeom>
              <a:avLst/>
              <a:gdLst>
                <a:gd name="connsiteX0" fmla="*/ 681641 w 1363282"/>
                <a:gd name="connsiteY0" fmla="*/ 0 h 1548317"/>
                <a:gd name="connsiteX1" fmla="*/ 1363282 w 1363282"/>
                <a:gd name="connsiteY1" fmla="*/ 160162 h 1548317"/>
                <a:gd name="connsiteX2" fmla="*/ 1357997 w 1363282"/>
                <a:gd name="connsiteY2" fmla="*/ 172481 h 1548317"/>
                <a:gd name="connsiteX3" fmla="*/ 1109544 w 1363282"/>
                <a:gd name="connsiteY3" fmla="*/ 1418172 h 1548317"/>
                <a:gd name="connsiteX4" fmla="*/ 1105078 w 1363282"/>
                <a:gd name="connsiteY4" fmla="*/ 1418172 h 1548317"/>
                <a:gd name="connsiteX5" fmla="*/ 1103706 w 1363282"/>
                <a:gd name="connsiteY5" fmla="*/ 1423128 h 1548317"/>
                <a:gd name="connsiteX6" fmla="*/ 681641 w 1363282"/>
                <a:gd name="connsiteY6" fmla="*/ 1548317 h 1548317"/>
                <a:gd name="connsiteX7" fmla="*/ 259577 w 1363282"/>
                <a:gd name="connsiteY7" fmla="*/ 1423128 h 1548317"/>
                <a:gd name="connsiteX8" fmla="*/ 258204 w 1363282"/>
                <a:gd name="connsiteY8" fmla="*/ 1418172 h 1548317"/>
                <a:gd name="connsiteX9" fmla="*/ 253740 w 1363282"/>
                <a:gd name="connsiteY9" fmla="*/ 1418172 h 1548317"/>
                <a:gd name="connsiteX10" fmla="*/ 5289 w 1363282"/>
                <a:gd name="connsiteY10" fmla="*/ 172490 h 1548317"/>
                <a:gd name="connsiteX11" fmla="*/ 0 w 1363282"/>
                <a:gd name="connsiteY11" fmla="*/ 160162 h 1548317"/>
                <a:gd name="connsiteX12" fmla="*/ 681641 w 1363282"/>
                <a:gd name="connsiteY12" fmla="*/ 0 h 15483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63282" h="1548317">
                  <a:moveTo>
                    <a:pt x="681641" y="0"/>
                  </a:moveTo>
                  <a:cubicBezTo>
                    <a:pt x="1058101" y="0"/>
                    <a:pt x="1363282" y="71707"/>
                    <a:pt x="1363282" y="160162"/>
                  </a:cubicBezTo>
                  <a:lnTo>
                    <a:pt x="1357997" y="172481"/>
                  </a:lnTo>
                  <a:lnTo>
                    <a:pt x="1109544" y="1418172"/>
                  </a:lnTo>
                  <a:lnTo>
                    <a:pt x="1105078" y="1418172"/>
                  </a:lnTo>
                  <a:lnTo>
                    <a:pt x="1103706" y="1423128"/>
                  </a:lnTo>
                  <a:cubicBezTo>
                    <a:pt x="1063534" y="1494573"/>
                    <a:pt x="889833" y="1548317"/>
                    <a:pt x="681641" y="1548317"/>
                  </a:cubicBezTo>
                  <a:cubicBezTo>
                    <a:pt x="473449" y="1548317"/>
                    <a:pt x="299749" y="1494573"/>
                    <a:pt x="259577" y="1423128"/>
                  </a:cubicBezTo>
                  <a:lnTo>
                    <a:pt x="258204" y="1418172"/>
                  </a:lnTo>
                  <a:lnTo>
                    <a:pt x="253740" y="1418172"/>
                  </a:lnTo>
                  <a:lnTo>
                    <a:pt x="5289" y="172490"/>
                  </a:lnTo>
                  <a:lnTo>
                    <a:pt x="0" y="160162"/>
                  </a:lnTo>
                  <a:cubicBezTo>
                    <a:pt x="0" y="71707"/>
                    <a:pt x="305181" y="0"/>
                    <a:pt x="681641" y="0"/>
                  </a:cubicBezTo>
                  <a:close/>
                </a:path>
              </a:pathLst>
            </a:custGeom>
            <a:pattFill prst="openDmnd">
              <a:fgClr>
                <a:srgbClr val="0070C0"/>
              </a:fgClr>
              <a:bgClr>
                <a:schemeClr val="accent5">
                  <a:lumMod val="75000"/>
                </a:schemeClr>
              </a:bgClr>
            </a:patt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1" name="フリーフォーム: 図形 130"/>
            <p:cNvSpPr/>
            <p:nvPr/>
          </p:nvSpPr>
          <p:spPr bwMode="auto">
            <a:xfrm>
              <a:off x="4250158" y="2822299"/>
              <a:ext cx="1363282" cy="1548317"/>
            </a:xfrm>
            <a:custGeom>
              <a:avLst/>
              <a:gdLst>
                <a:gd name="connsiteX0" fmla="*/ 681641 w 1363282"/>
                <a:gd name="connsiteY0" fmla="*/ 0 h 1548317"/>
                <a:gd name="connsiteX1" fmla="*/ 1363282 w 1363282"/>
                <a:gd name="connsiteY1" fmla="*/ 160162 h 1548317"/>
                <a:gd name="connsiteX2" fmla="*/ 1357997 w 1363282"/>
                <a:gd name="connsiteY2" fmla="*/ 172481 h 1548317"/>
                <a:gd name="connsiteX3" fmla="*/ 1109544 w 1363282"/>
                <a:gd name="connsiteY3" fmla="*/ 1418172 h 1548317"/>
                <a:gd name="connsiteX4" fmla="*/ 1105078 w 1363282"/>
                <a:gd name="connsiteY4" fmla="*/ 1418172 h 1548317"/>
                <a:gd name="connsiteX5" fmla="*/ 1103706 w 1363282"/>
                <a:gd name="connsiteY5" fmla="*/ 1423128 h 1548317"/>
                <a:gd name="connsiteX6" fmla="*/ 681641 w 1363282"/>
                <a:gd name="connsiteY6" fmla="*/ 1548317 h 1548317"/>
                <a:gd name="connsiteX7" fmla="*/ 259577 w 1363282"/>
                <a:gd name="connsiteY7" fmla="*/ 1423128 h 1548317"/>
                <a:gd name="connsiteX8" fmla="*/ 258204 w 1363282"/>
                <a:gd name="connsiteY8" fmla="*/ 1418172 h 1548317"/>
                <a:gd name="connsiteX9" fmla="*/ 253740 w 1363282"/>
                <a:gd name="connsiteY9" fmla="*/ 1418172 h 1548317"/>
                <a:gd name="connsiteX10" fmla="*/ 5289 w 1363282"/>
                <a:gd name="connsiteY10" fmla="*/ 172490 h 1548317"/>
                <a:gd name="connsiteX11" fmla="*/ 0 w 1363282"/>
                <a:gd name="connsiteY11" fmla="*/ 160162 h 1548317"/>
                <a:gd name="connsiteX12" fmla="*/ 681641 w 1363282"/>
                <a:gd name="connsiteY12" fmla="*/ 0 h 15483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63282" h="1548317">
                  <a:moveTo>
                    <a:pt x="681641" y="0"/>
                  </a:moveTo>
                  <a:cubicBezTo>
                    <a:pt x="1058101" y="0"/>
                    <a:pt x="1363282" y="71707"/>
                    <a:pt x="1363282" y="160162"/>
                  </a:cubicBezTo>
                  <a:lnTo>
                    <a:pt x="1357997" y="172481"/>
                  </a:lnTo>
                  <a:lnTo>
                    <a:pt x="1109544" y="1418172"/>
                  </a:lnTo>
                  <a:lnTo>
                    <a:pt x="1105078" y="1418172"/>
                  </a:lnTo>
                  <a:lnTo>
                    <a:pt x="1103706" y="1423128"/>
                  </a:lnTo>
                  <a:cubicBezTo>
                    <a:pt x="1063534" y="1494573"/>
                    <a:pt x="889833" y="1548317"/>
                    <a:pt x="681641" y="1548317"/>
                  </a:cubicBezTo>
                  <a:cubicBezTo>
                    <a:pt x="473449" y="1548317"/>
                    <a:pt x="299749" y="1494573"/>
                    <a:pt x="259577" y="1423128"/>
                  </a:cubicBezTo>
                  <a:lnTo>
                    <a:pt x="258204" y="1418172"/>
                  </a:lnTo>
                  <a:lnTo>
                    <a:pt x="253740" y="1418172"/>
                  </a:lnTo>
                  <a:lnTo>
                    <a:pt x="5289" y="172490"/>
                  </a:lnTo>
                  <a:lnTo>
                    <a:pt x="0" y="160162"/>
                  </a:lnTo>
                  <a:cubicBezTo>
                    <a:pt x="0" y="71707"/>
                    <a:pt x="305181" y="0"/>
                    <a:pt x="681641" y="0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chemeClr val="tx1">
                    <a:alpha val="0"/>
                  </a:schemeClr>
                </a:gs>
                <a:gs pos="100000">
                  <a:schemeClr val="tx1">
                    <a:alpha val="60000"/>
                  </a:schemeClr>
                </a:gs>
              </a:gsLst>
              <a:lin ang="10800000" scaled="1"/>
              <a:tileRect/>
            </a:gradFill>
            <a:ln w="19050">
              <a:noFill/>
              <a:miter lim="800000"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32" name="楕円 131"/>
            <p:cNvSpPr/>
            <p:nvPr/>
          </p:nvSpPr>
          <p:spPr bwMode="auto">
            <a:xfrm>
              <a:off x="4307267" y="2828839"/>
              <a:ext cx="1261682" cy="244475"/>
            </a:xfrm>
            <a:prstGeom prst="ellipse">
              <a:avLst/>
            </a:prstGeom>
            <a:pattFill prst="openDmnd">
              <a:fgClr>
                <a:srgbClr val="00B0F0"/>
              </a:fgClr>
              <a:bgClr>
                <a:srgbClr val="0070C0"/>
              </a:bgClr>
            </a:patt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33" name="楕円 132"/>
            <p:cNvSpPr/>
            <p:nvPr/>
          </p:nvSpPr>
          <p:spPr bwMode="auto">
            <a:xfrm>
              <a:off x="4300958" y="2850790"/>
              <a:ext cx="1261682" cy="244475"/>
            </a:xfrm>
            <a:prstGeom prst="ellipse">
              <a:avLst/>
            </a:prstGeom>
            <a:gradFill flip="none" rotWithShape="1">
              <a:gsLst>
                <a:gs pos="50000">
                  <a:schemeClr val="tx1">
                    <a:alpha val="0"/>
                  </a:schemeClr>
                </a:gs>
                <a:gs pos="100000">
                  <a:schemeClr val="tx1">
                    <a:alpha val="60000"/>
                  </a:schemeClr>
                </a:gs>
              </a:gsLst>
              <a:lin ang="5400000" scaled="1"/>
              <a:tileRect/>
            </a:gradFill>
            <a:ln w="19050">
              <a:noFill/>
              <a:miter lim="800000"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34" name="Oval 23"/>
            <p:cNvSpPr>
              <a:spLocks noChangeArrowheads="1"/>
            </p:cNvSpPr>
            <p:nvPr/>
          </p:nvSpPr>
          <p:spPr bwMode="auto">
            <a:xfrm>
              <a:off x="4523674" y="3438368"/>
              <a:ext cx="828868" cy="479232"/>
            </a:xfrm>
            <a:prstGeom prst="ellipse">
              <a:avLst/>
            </a:prstGeom>
            <a:solidFill>
              <a:srgbClr val="00206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35" name="テキスト ボックス 134"/>
            <p:cNvSpPr txBox="1"/>
            <p:nvPr/>
          </p:nvSpPr>
          <p:spPr>
            <a:xfrm>
              <a:off x="4600265" y="3538832"/>
              <a:ext cx="667131" cy="294681"/>
            </a:xfrm>
            <a:prstGeom prst="rect">
              <a:avLst/>
            </a:prstGeom>
            <a:noFill/>
          </p:spPr>
          <p:txBody>
            <a:bodyPr wrap="none" rtlCol="0">
              <a:prstTxWarp prst="textInflate">
                <a:avLst>
                  <a:gd name="adj" fmla="val 12732"/>
                </a:avLst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クズかご</a:t>
              </a:r>
            </a:p>
          </p:txBody>
        </p:sp>
        <p:sp>
          <p:nvSpPr>
            <p:cNvPr id="136" name="フリーフォーム: 図形 135"/>
            <p:cNvSpPr/>
            <p:nvPr/>
          </p:nvSpPr>
          <p:spPr bwMode="auto">
            <a:xfrm>
              <a:off x="4256467" y="2805123"/>
              <a:ext cx="1363282" cy="320324"/>
            </a:xfrm>
            <a:custGeom>
              <a:avLst/>
              <a:gdLst>
                <a:gd name="connsiteX0" fmla="*/ 681641 w 1363282"/>
                <a:gd name="connsiteY0" fmla="*/ 28492 h 320324"/>
                <a:gd name="connsiteX1" fmla="*/ 50800 w 1363282"/>
                <a:gd name="connsiteY1" fmla="*/ 150730 h 320324"/>
                <a:gd name="connsiteX2" fmla="*/ 681641 w 1363282"/>
                <a:gd name="connsiteY2" fmla="*/ 272968 h 320324"/>
                <a:gd name="connsiteX3" fmla="*/ 1312482 w 1363282"/>
                <a:gd name="connsiteY3" fmla="*/ 150730 h 320324"/>
                <a:gd name="connsiteX4" fmla="*/ 681641 w 1363282"/>
                <a:gd name="connsiteY4" fmla="*/ 28492 h 320324"/>
                <a:gd name="connsiteX5" fmla="*/ 681641 w 1363282"/>
                <a:gd name="connsiteY5" fmla="*/ 0 h 320324"/>
                <a:gd name="connsiteX6" fmla="*/ 1363282 w 1363282"/>
                <a:gd name="connsiteY6" fmla="*/ 160162 h 320324"/>
                <a:gd name="connsiteX7" fmla="*/ 681641 w 1363282"/>
                <a:gd name="connsiteY7" fmla="*/ 320324 h 320324"/>
                <a:gd name="connsiteX8" fmla="*/ 0 w 1363282"/>
                <a:gd name="connsiteY8" fmla="*/ 160162 h 320324"/>
                <a:gd name="connsiteX9" fmla="*/ 681641 w 1363282"/>
                <a:gd name="connsiteY9" fmla="*/ 0 h 320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63282" h="320324">
                  <a:moveTo>
                    <a:pt x="681641" y="28492"/>
                  </a:moveTo>
                  <a:cubicBezTo>
                    <a:pt x="333237" y="28492"/>
                    <a:pt x="50800" y="83220"/>
                    <a:pt x="50800" y="150730"/>
                  </a:cubicBezTo>
                  <a:cubicBezTo>
                    <a:pt x="50800" y="218240"/>
                    <a:pt x="333237" y="272968"/>
                    <a:pt x="681641" y="272968"/>
                  </a:cubicBezTo>
                  <a:cubicBezTo>
                    <a:pt x="1030045" y="272968"/>
                    <a:pt x="1312482" y="218240"/>
                    <a:pt x="1312482" y="150730"/>
                  </a:cubicBezTo>
                  <a:cubicBezTo>
                    <a:pt x="1312482" y="83220"/>
                    <a:pt x="1030045" y="28492"/>
                    <a:pt x="681641" y="28492"/>
                  </a:cubicBezTo>
                  <a:close/>
                  <a:moveTo>
                    <a:pt x="681641" y="0"/>
                  </a:moveTo>
                  <a:cubicBezTo>
                    <a:pt x="1058101" y="0"/>
                    <a:pt x="1363282" y="71707"/>
                    <a:pt x="1363282" y="160162"/>
                  </a:cubicBezTo>
                  <a:cubicBezTo>
                    <a:pt x="1363282" y="248617"/>
                    <a:pt x="1058101" y="320324"/>
                    <a:pt x="681641" y="320324"/>
                  </a:cubicBezTo>
                  <a:cubicBezTo>
                    <a:pt x="305181" y="320324"/>
                    <a:pt x="0" y="248617"/>
                    <a:pt x="0" y="160162"/>
                  </a:cubicBezTo>
                  <a:cubicBezTo>
                    <a:pt x="0" y="71707"/>
                    <a:pt x="305181" y="0"/>
                    <a:pt x="681641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B0F0"/>
                </a:gs>
                <a:gs pos="50000">
                  <a:schemeClr val="accent5">
                    <a:lumMod val="90000"/>
                  </a:schemeClr>
                </a:gs>
                <a:gs pos="100000">
                  <a:srgbClr val="00B0F0"/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137" name="グループ化 136"/>
          <p:cNvGrpSpPr/>
          <p:nvPr/>
        </p:nvGrpSpPr>
        <p:grpSpPr>
          <a:xfrm>
            <a:off x="4250158" y="4735827"/>
            <a:ext cx="1369591" cy="1580067"/>
            <a:chOff x="4250158" y="4735827"/>
            <a:chExt cx="1369591" cy="1580067"/>
          </a:xfrm>
        </p:grpSpPr>
        <p:sp>
          <p:nvSpPr>
            <p:cNvPr id="138" name="楕円 137"/>
            <p:cNvSpPr/>
            <p:nvPr/>
          </p:nvSpPr>
          <p:spPr bwMode="auto">
            <a:xfrm>
              <a:off x="4507291" y="6002318"/>
              <a:ext cx="861634" cy="313576"/>
            </a:xfrm>
            <a:prstGeom prst="ellipse">
              <a:avLst/>
            </a:prstGeom>
            <a:gradFill>
              <a:gsLst>
                <a:gs pos="0">
                  <a:srgbClr val="C00000"/>
                </a:gs>
                <a:gs pos="50000">
                  <a:srgbClr val="FF6600"/>
                </a:gs>
                <a:gs pos="100000">
                  <a:srgbClr val="C00000"/>
                </a:gs>
              </a:gsLst>
              <a:lin ang="0" scaled="1"/>
            </a:gra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39" name="フリーフォーム: 図形 138"/>
            <p:cNvSpPr/>
            <p:nvPr/>
          </p:nvSpPr>
          <p:spPr bwMode="auto">
            <a:xfrm>
              <a:off x="4256467" y="4735827"/>
              <a:ext cx="1363282" cy="1548317"/>
            </a:xfrm>
            <a:custGeom>
              <a:avLst/>
              <a:gdLst>
                <a:gd name="connsiteX0" fmla="*/ 681641 w 1363282"/>
                <a:gd name="connsiteY0" fmla="*/ 0 h 1548317"/>
                <a:gd name="connsiteX1" fmla="*/ 1363282 w 1363282"/>
                <a:gd name="connsiteY1" fmla="*/ 160162 h 1548317"/>
                <a:gd name="connsiteX2" fmla="*/ 1357997 w 1363282"/>
                <a:gd name="connsiteY2" fmla="*/ 172481 h 1548317"/>
                <a:gd name="connsiteX3" fmla="*/ 1109544 w 1363282"/>
                <a:gd name="connsiteY3" fmla="*/ 1418172 h 1548317"/>
                <a:gd name="connsiteX4" fmla="*/ 1105078 w 1363282"/>
                <a:gd name="connsiteY4" fmla="*/ 1418172 h 1548317"/>
                <a:gd name="connsiteX5" fmla="*/ 1103706 w 1363282"/>
                <a:gd name="connsiteY5" fmla="*/ 1423128 h 1548317"/>
                <a:gd name="connsiteX6" fmla="*/ 681641 w 1363282"/>
                <a:gd name="connsiteY6" fmla="*/ 1548317 h 1548317"/>
                <a:gd name="connsiteX7" fmla="*/ 259577 w 1363282"/>
                <a:gd name="connsiteY7" fmla="*/ 1423128 h 1548317"/>
                <a:gd name="connsiteX8" fmla="*/ 258204 w 1363282"/>
                <a:gd name="connsiteY8" fmla="*/ 1418172 h 1548317"/>
                <a:gd name="connsiteX9" fmla="*/ 253740 w 1363282"/>
                <a:gd name="connsiteY9" fmla="*/ 1418172 h 1548317"/>
                <a:gd name="connsiteX10" fmla="*/ 5289 w 1363282"/>
                <a:gd name="connsiteY10" fmla="*/ 172490 h 1548317"/>
                <a:gd name="connsiteX11" fmla="*/ 0 w 1363282"/>
                <a:gd name="connsiteY11" fmla="*/ 160162 h 1548317"/>
                <a:gd name="connsiteX12" fmla="*/ 681641 w 1363282"/>
                <a:gd name="connsiteY12" fmla="*/ 0 h 15483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63282" h="1548317">
                  <a:moveTo>
                    <a:pt x="681641" y="0"/>
                  </a:moveTo>
                  <a:cubicBezTo>
                    <a:pt x="1058101" y="0"/>
                    <a:pt x="1363282" y="71707"/>
                    <a:pt x="1363282" y="160162"/>
                  </a:cubicBezTo>
                  <a:lnTo>
                    <a:pt x="1357997" y="172481"/>
                  </a:lnTo>
                  <a:lnTo>
                    <a:pt x="1109544" y="1418172"/>
                  </a:lnTo>
                  <a:lnTo>
                    <a:pt x="1105078" y="1418172"/>
                  </a:lnTo>
                  <a:lnTo>
                    <a:pt x="1103706" y="1423128"/>
                  </a:lnTo>
                  <a:cubicBezTo>
                    <a:pt x="1063534" y="1494573"/>
                    <a:pt x="889833" y="1548317"/>
                    <a:pt x="681641" y="1548317"/>
                  </a:cubicBezTo>
                  <a:cubicBezTo>
                    <a:pt x="473449" y="1548317"/>
                    <a:pt x="299749" y="1494573"/>
                    <a:pt x="259577" y="1423128"/>
                  </a:cubicBezTo>
                  <a:lnTo>
                    <a:pt x="258204" y="1418172"/>
                  </a:lnTo>
                  <a:lnTo>
                    <a:pt x="253740" y="1418172"/>
                  </a:lnTo>
                  <a:lnTo>
                    <a:pt x="5289" y="172490"/>
                  </a:lnTo>
                  <a:lnTo>
                    <a:pt x="0" y="160162"/>
                  </a:lnTo>
                  <a:cubicBezTo>
                    <a:pt x="0" y="71707"/>
                    <a:pt x="305181" y="0"/>
                    <a:pt x="681641" y="0"/>
                  </a:cubicBezTo>
                  <a:close/>
                </a:path>
              </a:pathLst>
            </a:custGeom>
            <a:pattFill prst="openDmnd">
              <a:fgClr>
                <a:srgbClr val="C00000"/>
              </a:fgClr>
              <a:bgClr>
                <a:srgbClr val="FF0000"/>
              </a:bgClr>
            </a:patt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0" name="フリーフォーム: 図形 139"/>
            <p:cNvSpPr/>
            <p:nvPr/>
          </p:nvSpPr>
          <p:spPr bwMode="auto">
            <a:xfrm>
              <a:off x="4250158" y="4751702"/>
              <a:ext cx="1363282" cy="1548317"/>
            </a:xfrm>
            <a:custGeom>
              <a:avLst/>
              <a:gdLst>
                <a:gd name="connsiteX0" fmla="*/ 681641 w 1363282"/>
                <a:gd name="connsiteY0" fmla="*/ 0 h 1548317"/>
                <a:gd name="connsiteX1" fmla="*/ 1363282 w 1363282"/>
                <a:gd name="connsiteY1" fmla="*/ 160162 h 1548317"/>
                <a:gd name="connsiteX2" fmla="*/ 1357997 w 1363282"/>
                <a:gd name="connsiteY2" fmla="*/ 172481 h 1548317"/>
                <a:gd name="connsiteX3" fmla="*/ 1109544 w 1363282"/>
                <a:gd name="connsiteY3" fmla="*/ 1418172 h 1548317"/>
                <a:gd name="connsiteX4" fmla="*/ 1105078 w 1363282"/>
                <a:gd name="connsiteY4" fmla="*/ 1418172 h 1548317"/>
                <a:gd name="connsiteX5" fmla="*/ 1103706 w 1363282"/>
                <a:gd name="connsiteY5" fmla="*/ 1423128 h 1548317"/>
                <a:gd name="connsiteX6" fmla="*/ 681641 w 1363282"/>
                <a:gd name="connsiteY6" fmla="*/ 1548317 h 1548317"/>
                <a:gd name="connsiteX7" fmla="*/ 259577 w 1363282"/>
                <a:gd name="connsiteY7" fmla="*/ 1423128 h 1548317"/>
                <a:gd name="connsiteX8" fmla="*/ 258204 w 1363282"/>
                <a:gd name="connsiteY8" fmla="*/ 1418172 h 1548317"/>
                <a:gd name="connsiteX9" fmla="*/ 253740 w 1363282"/>
                <a:gd name="connsiteY9" fmla="*/ 1418172 h 1548317"/>
                <a:gd name="connsiteX10" fmla="*/ 5289 w 1363282"/>
                <a:gd name="connsiteY10" fmla="*/ 172490 h 1548317"/>
                <a:gd name="connsiteX11" fmla="*/ 0 w 1363282"/>
                <a:gd name="connsiteY11" fmla="*/ 160162 h 1548317"/>
                <a:gd name="connsiteX12" fmla="*/ 681641 w 1363282"/>
                <a:gd name="connsiteY12" fmla="*/ 0 h 15483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63282" h="1548317">
                  <a:moveTo>
                    <a:pt x="681641" y="0"/>
                  </a:moveTo>
                  <a:cubicBezTo>
                    <a:pt x="1058101" y="0"/>
                    <a:pt x="1363282" y="71707"/>
                    <a:pt x="1363282" y="160162"/>
                  </a:cubicBezTo>
                  <a:lnTo>
                    <a:pt x="1357997" y="172481"/>
                  </a:lnTo>
                  <a:lnTo>
                    <a:pt x="1109544" y="1418172"/>
                  </a:lnTo>
                  <a:lnTo>
                    <a:pt x="1105078" y="1418172"/>
                  </a:lnTo>
                  <a:lnTo>
                    <a:pt x="1103706" y="1423128"/>
                  </a:lnTo>
                  <a:cubicBezTo>
                    <a:pt x="1063534" y="1494573"/>
                    <a:pt x="889833" y="1548317"/>
                    <a:pt x="681641" y="1548317"/>
                  </a:cubicBezTo>
                  <a:cubicBezTo>
                    <a:pt x="473449" y="1548317"/>
                    <a:pt x="299749" y="1494573"/>
                    <a:pt x="259577" y="1423128"/>
                  </a:cubicBezTo>
                  <a:lnTo>
                    <a:pt x="258204" y="1418172"/>
                  </a:lnTo>
                  <a:lnTo>
                    <a:pt x="253740" y="1418172"/>
                  </a:lnTo>
                  <a:lnTo>
                    <a:pt x="5289" y="172490"/>
                  </a:lnTo>
                  <a:lnTo>
                    <a:pt x="0" y="160162"/>
                  </a:lnTo>
                  <a:cubicBezTo>
                    <a:pt x="0" y="71707"/>
                    <a:pt x="305181" y="0"/>
                    <a:pt x="681641" y="0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chemeClr val="tx1">
                    <a:alpha val="0"/>
                  </a:schemeClr>
                </a:gs>
                <a:gs pos="100000">
                  <a:schemeClr val="tx1">
                    <a:alpha val="60000"/>
                  </a:schemeClr>
                </a:gs>
              </a:gsLst>
              <a:lin ang="10800000" scaled="1"/>
              <a:tileRect/>
            </a:gradFill>
            <a:ln w="19050">
              <a:noFill/>
              <a:miter lim="800000"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41" name="楕円 140"/>
            <p:cNvSpPr/>
            <p:nvPr/>
          </p:nvSpPr>
          <p:spPr bwMode="auto">
            <a:xfrm>
              <a:off x="4307267" y="4764319"/>
              <a:ext cx="1261682" cy="244475"/>
            </a:xfrm>
            <a:prstGeom prst="ellipse">
              <a:avLst/>
            </a:prstGeom>
            <a:pattFill prst="openDmnd">
              <a:fgClr>
                <a:srgbClr val="FF0000"/>
              </a:fgClr>
              <a:bgClr>
                <a:srgbClr val="C00000"/>
              </a:bgClr>
            </a:patt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42" name="楕円 141"/>
            <p:cNvSpPr/>
            <p:nvPr/>
          </p:nvSpPr>
          <p:spPr bwMode="auto">
            <a:xfrm>
              <a:off x="4300958" y="4780193"/>
              <a:ext cx="1261682" cy="244475"/>
            </a:xfrm>
            <a:prstGeom prst="ellipse">
              <a:avLst/>
            </a:prstGeom>
            <a:gradFill flip="none" rotWithShape="1">
              <a:gsLst>
                <a:gs pos="50000">
                  <a:schemeClr val="tx1">
                    <a:alpha val="0"/>
                  </a:schemeClr>
                </a:gs>
                <a:gs pos="100000">
                  <a:schemeClr val="tx1">
                    <a:alpha val="60000"/>
                  </a:schemeClr>
                </a:gs>
              </a:gsLst>
              <a:lin ang="5400000" scaled="1"/>
              <a:tileRect/>
            </a:gradFill>
            <a:ln w="19050">
              <a:noFill/>
              <a:miter lim="800000"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43" name="Oval 23"/>
            <p:cNvSpPr>
              <a:spLocks noChangeArrowheads="1"/>
            </p:cNvSpPr>
            <p:nvPr/>
          </p:nvSpPr>
          <p:spPr bwMode="auto">
            <a:xfrm>
              <a:off x="4523674" y="5373848"/>
              <a:ext cx="828868" cy="479232"/>
            </a:xfrm>
            <a:prstGeom prst="ellipse">
              <a:avLst/>
            </a:prstGeom>
            <a:solidFill>
              <a:srgbClr val="8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44" name="テキスト ボックス 143"/>
            <p:cNvSpPr txBox="1"/>
            <p:nvPr/>
          </p:nvSpPr>
          <p:spPr>
            <a:xfrm>
              <a:off x="4600265" y="5474312"/>
              <a:ext cx="667131" cy="294681"/>
            </a:xfrm>
            <a:prstGeom prst="rect">
              <a:avLst/>
            </a:prstGeom>
            <a:noFill/>
          </p:spPr>
          <p:txBody>
            <a:bodyPr wrap="none" rtlCol="0">
              <a:prstTxWarp prst="textInflate">
                <a:avLst>
                  <a:gd name="adj" fmla="val 12732"/>
                </a:avLst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クズかご</a:t>
              </a:r>
            </a:p>
          </p:txBody>
        </p:sp>
        <p:sp>
          <p:nvSpPr>
            <p:cNvPr id="145" name="フリーフォーム: 図形 144"/>
            <p:cNvSpPr/>
            <p:nvPr/>
          </p:nvSpPr>
          <p:spPr bwMode="auto">
            <a:xfrm>
              <a:off x="4256467" y="4740603"/>
              <a:ext cx="1363282" cy="320324"/>
            </a:xfrm>
            <a:custGeom>
              <a:avLst/>
              <a:gdLst>
                <a:gd name="connsiteX0" fmla="*/ 681641 w 1363282"/>
                <a:gd name="connsiteY0" fmla="*/ 28492 h 320324"/>
                <a:gd name="connsiteX1" fmla="*/ 50800 w 1363282"/>
                <a:gd name="connsiteY1" fmla="*/ 150730 h 320324"/>
                <a:gd name="connsiteX2" fmla="*/ 681641 w 1363282"/>
                <a:gd name="connsiteY2" fmla="*/ 272968 h 320324"/>
                <a:gd name="connsiteX3" fmla="*/ 1312482 w 1363282"/>
                <a:gd name="connsiteY3" fmla="*/ 150730 h 320324"/>
                <a:gd name="connsiteX4" fmla="*/ 681641 w 1363282"/>
                <a:gd name="connsiteY4" fmla="*/ 28492 h 320324"/>
                <a:gd name="connsiteX5" fmla="*/ 681641 w 1363282"/>
                <a:gd name="connsiteY5" fmla="*/ 0 h 320324"/>
                <a:gd name="connsiteX6" fmla="*/ 1363282 w 1363282"/>
                <a:gd name="connsiteY6" fmla="*/ 160162 h 320324"/>
                <a:gd name="connsiteX7" fmla="*/ 681641 w 1363282"/>
                <a:gd name="connsiteY7" fmla="*/ 320324 h 320324"/>
                <a:gd name="connsiteX8" fmla="*/ 0 w 1363282"/>
                <a:gd name="connsiteY8" fmla="*/ 160162 h 320324"/>
                <a:gd name="connsiteX9" fmla="*/ 681641 w 1363282"/>
                <a:gd name="connsiteY9" fmla="*/ 0 h 320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63282" h="320324">
                  <a:moveTo>
                    <a:pt x="681641" y="28492"/>
                  </a:moveTo>
                  <a:cubicBezTo>
                    <a:pt x="333237" y="28492"/>
                    <a:pt x="50800" y="83220"/>
                    <a:pt x="50800" y="150730"/>
                  </a:cubicBezTo>
                  <a:cubicBezTo>
                    <a:pt x="50800" y="218240"/>
                    <a:pt x="333237" y="272968"/>
                    <a:pt x="681641" y="272968"/>
                  </a:cubicBezTo>
                  <a:cubicBezTo>
                    <a:pt x="1030045" y="272968"/>
                    <a:pt x="1312482" y="218240"/>
                    <a:pt x="1312482" y="150730"/>
                  </a:cubicBezTo>
                  <a:cubicBezTo>
                    <a:pt x="1312482" y="83220"/>
                    <a:pt x="1030045" y="28492"/>
                    <a:pt x="681641" y="28492"/>
                  </a:cubicBezTo>
                  <a:close/>
                  <a:moveTo>
                    <a:pt x="681641" y="0"/>
                  </a:moveTo>
                  <a:cubicBezTo>
                    <a:pt x="1058101" y="0"/>
                    <a:pt x="1363282" y="71707"/>
                    <a:pt x="1363282" y="160162"/>
                  </a:cubicBezTo>
                  <a:cubicBezTo>
                    <a:pt x="1363282" y="248617"/>
                    <a:pt x="1058101" y="320324"/>
                    <a:pt x="681641" y="320324"/>
                  </a:cubicBezTo>
                  <a:cubicBezTo>
                    <a:pt x="305181" y="320324"/>
                    <a:pt x="0" y="248617"/>
                    <a:pt x="0" y="160162"/>
                  </a:cubicBezTo>
                  <a:cubicBezTo>
                    <a:pt x="0" y="71707"/>
                    <a:pt x="305181" y="0"/>
                    <a:pt x="681641" y="0"/>
                  </a:cubicBezTo>
                  <a:close/>
                </a:path>
              </a:pathLst>
            </a:custGeom>
            <a:gradFill>
              <a:gsLst>
                <a:gs pos="0">
                  <a:srgbClr val="C00000"/>
                </a:gs>
                <a:gs pos="50000">
                  <a:srgbClr val="FF6600"/>
                </a:gs>
                <a:gs pos="100000">
                  <a:srgbClr val="C00000"/>
                </a:gs>
              </a:gsLst>
              <a:lin ang="0" scaled="1"/>
            </a:gra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606788" y="863715"/>
            <a:ext cx="1197129" cy="1580412"/>
            <a:chOff x="606788" y="863715"/>
            <a:chExt cx="1197129" cy="1580412"/>
          </a:xfrm>
        </p:grpSpPr>
        <p:sp>
          <p:nvSpPr>
            <p:cNvPr id="3" name="Freeform 180"/>
            <p:cNvSpPr>
              <a:spLocks/>
            </p:cNvSpPr>
            <p:nvPr/>
          </p:nvSpPr>
          <p:spPr bwMode="auto">
            <a:xfrm>
              <a:off x="606788" y="912680"/>
              <a:ext cx="1197129" cy="287041"/>
            </a:xfrm>
            <a:custGeom>
              <a:avLst/>
              <a:gdLst>
                <a:gd name="T0" fmla="*/ 0 w 709"/>
                <a:gd name="T1" fmla="*/ 2147483647 h 170"/>
                <a:gd name="T2" fmla="*/ 2147483647 w 709"/>
                <a:gd name="T3" fmla="*/ 0 h 170"/>
                <a:gd name="T4" fmla="*/ 2147483647 w 709"/>
                <a:gd name="T5" fmla="*/ 0 h 170"/>
                <a:gd name="T6" fmla="*/ 2147483647 w 709"/>
                <a:gd name="T7" fmla="*/ 2147483647 h 170"/>
                <a:gd name="T8" fmla="*/ 2147483647 w 709"/>
                <a:gd name="T9" fmla="*/ 2147483647 h 170"/>
                <a:gd name="T10" fmla="*/ 2147483647 w 709"/>
                <a:gd name="T11" fmla="*/ 2147483647 h 170"/>
                <a:gd name="T12" fmla="*/ 0 w 709"/>
                <a:gd name="T13" fmla="*/ 2147483647 h 17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09" h="170">
                  <a:moveTo>
                    <a:pt x="0" y="85"/>
                  </a:moveTo>
                  <a:lnTo>
                    <a:pt x="113" y="0"/>
                  </a:lnTo>
                  <a:lnTo>
                    <a:pt x="595" y="0"/>
                  </a:lnTo>
                  <a:lnTo>
                    <a:pt x="709" y="85"/>
                  </a:lnTo>
                  <a:lnTo>
                    <a:pt x="595" y="170"/>
                  </a:lnTo>
                  <a:lnTo>
                    <a:pt x="113" y="170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4" name="Freeform 181"/>
            <p:cNvSpPr>
              <a:spLocks/>
            </p:cNvSpPr>
            <p:nvPr/>
          </p:nvSpPr>
          <p:spPr bwMode="auto">
            <a:xfrm>
              <a:off x="606788" y="1056201"/>
              <a:ext cx="1197129" cy="287041"/>
            </a:xfrm>
            <a:custGeom>
              <a:avLst/>
              <a:gdLst>
                <a:gd name="T0" fmla="*/ 0 w 709"/>
                <a:gd name="T1" fmla="*/ 0 h 170"/>
                <a:gd name="T2" fmla="*/ 0 w 709"/>
                <a:gd name="T3" fmla="*/ 2147483647 h 170"/>
                <a:gd name="T4" fmla="*/ 2147483647 w 709"/>
                <a:gd name="T5" fmla="*/ 2147483647 h 170"/>
                <a:gd name="T6" fmla="*/ 2147483647 w 709"/>
                <a:gd name="T7" fmla="*/ 2147483647 h 170"/>
                <a:gd name="T8" fmla="*/ 2147483647 w 709"/>
                <a:gd name="T9" fmla="*/ 2147483647 h 170"/>
                <a:gd name="T10" fmla="*/ 2147483647 w 709"/>
                <a:gd name="T11" fmla="*/ 0 h 170"/>
                <a:gd name="T12" fmla="*/ 2147483647 w 709"/>
                <a:gd name="T13" fmla="*/ 2147483647 h 170"/>
                <a:gd name="T14" fmla="*/ 2147483647 w 709"/>
                <a:gd name="T15" fmla="*/ 2147483647 h 170"/>
                <a:gd name="T16" fmla="*/ 0 w 709"/>
                <a:gd name="T17" fmla="*/ 0 h 17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09" h="170">
                  <a:moveTo>
                    <a:pt x="0" y="0"/>
                  </a:moveTo>
                  <a:lnTo>
                    <a:pt x="0" y="85"/>
                  </a:lnTo>
                  <a:lnTo>
                    <a:pt x="113" y="170"/>
                  </a:lnTo>
                  <a:lnTo>
                    <a:pt x="595" y="170"/>
                  </a:lnTo>
                  <a:lnTo>
                    <a:pt x="709" y="85"/>
                  </a:lnTo>
                  <a:lnTo>
                    <a:pt x="709" y="0"/>
                  </a:lnTo>
                  <a:lnTo>
                    <a:pt x="595" y="85"/>
                  </a:lnTo>
                  <a:lnTo>
                    <a:pt x="113" y="8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5" name="Freeform 184"/>
            <p:cNvSpPr>
              <a:spLocks/>
            </p:cNvSpPr>
            <p:nvPr/>
          </p:nvSpPr>
          <p:spPr bwMode="auto">
            <a:xfrm>
              <a:off x="797586" y="1343242"/>
              <a:ext cx="813845" cy="1100885"/>
            </a:xfrm>
            <a:custGeom>
              <a:avLst/>
              <a:gdLst>
                <a:gd name="T0" fmla="*/ 0 w 482"/>
                <a:gd name="T1" fmla="*/ 0 h 652"/>
                <a:gd name="T2" fmla="*/ 2147483647 w 482"/>
                <a:gd name="T3" fmla="*/ 2147483647 h 652"/>
                <a:gd name="T4" fmla="*/ 2147483647 w 482"/>
                <a:gd name="T5" fmla="*/ 2147483647 h 652"/>
                <a:gd name="T6" fmla="*/ 2147483647 w 482"/>
                <a:gd name="T7" fmla="*/ 0 h 652"/>
                <a:gd name="T8" fmla="*/ 0 w 482"/>
                <a:gd name="T9" fmla="*/ 0 h 6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2" h="652">
                  <a:moveTo>
                    <a:pt x="0" y="0"/>
                  </a:moveTo>
                  <a:lnTo>
                    <a:pt x="85" y="652"/>
                  </a:lnTo>
                  <a:lnTo>
                    <a:pt x="397" y="652"/>
                  </a:lnTo>
                  <a:lnTo>
                    <a:pt x="48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6" name="Freeform 185"/>
            <p:cNvSpPr>
              <a:spLocks/>
            </p:cNvSpPr>
            <p:nvPr/>
          </p:nvSpPr>
          <p:spPr bwMode="auto">
            <a:xfrm>
              <a:off x="606788" y="1199721"/>
              <a:ext cx="334318" cy="1244406"/>
            </a:xfrm>
            <a:custGeom>
              <a:avLst/>
              <a:gdLst>
                <a:gd name="T0" fmla="*/ 2147483647 w 198"/>
                <a:gd name="T1" fmla="*/ 2147483647 h 737"/>
                <a:gd name="T2" fmla="*/ 2147483647 w 198"/>
                <a:gd name="T3" fmla="*/ 2147483647 h 737"/>
                <a:gd name="T4" fmla="*/ 0 w 198"/>
                <a:gd name="T5" fmla="*/ 0 h 737"/>
                <a:gd name="T6" fmla="*/ 2147483647 w 198"/>
                <a:gd name="T7" fmla="*/ 2147483647 h 737"/>
                <a:gd name="T8" fmla="*/ 2147483647 w 198"/>
                <a:gd name="T9" fmla="*/ 2147483647 h 7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8" h="737">
                  <a:moveTo>
                    <a:pt x="198" y="737"/>
                  </a:moveTo>
                  <a:lnTo>
                    <a:pt x="113" y="85"/>
                  </a:lnTo>
                  <a:lnTo>
                    <a:pt x="0" y="0"/>
                  </a:lnTo>
                  <a:lnTo>
                    <a:pt x="113" y="652"/>
                  </a:lnTo>
                  <a:lnTo>
                    <a:pt x="198" y="737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7" name="Freeform 186"/>
            <p:cNvSpPr>
              <a:spLocks/>
            </p:cNvSpPr>
            <p:nvPr/>
          </p:nvSpPr>
          <p:spPr bwMode="auto">
            <a:xfrm flipH="1">
              <a:off x="1467910" y="1199721"/>
              <a:ext cx="334318" cy="1244406"/>
            </a:xfrm>
            <a:custGeom>
              <a:avLst/>
              <a:gdLst>
                <a:gd name="T0" fmla="*/ 2147483647 w 198"/>
                <a:gd name="T1" fmla="*/ 2147483647 h 737"/>
                <a:gd name="T2" fmla="*/ 2147483647 w 198"/>
                <a:gd name="T3" fmla="*/ 2147483647 h 737"/>
                <a:gd name="T4" fmla="*/ 0 w 198"/>
                <a:gd name="T5" fmla="*/ 0 h 737"/>
                <a:gd name="T6" fmla="*/ 2147483647 w 198"/>
                <a:gd name="T7" fmla="*/ 2147483647 h 737"/>
                <a:gd name="T8" fmla="*/ 2147483647 w 198"/>
                <a:gd name="T9" fmla="*/ 2147483647 h 7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8" h="737">
                  <a:moveTo>
                    <a:pt x="198" y="737"/>
                  </a:moveTo>
                  <a:lnTo>
                    <a:pt x="113" y="85"/>
                  </a:lnTo>
                  <a:lnTo>
                    <a:pt x="0" y="0"/>
                  </a:lnTo>
                  <a:lnTo>
                    <a:pt x="113" y="652"/>
                  </a:lnTo>
                  <a:lnTo>
                    <a:pt x="198" y="737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8" name="Freeform 187"/>
            <p:cNvSpPr>
              <a:spLocks/>
            </p:cNvSpPr>
            <p:nvPr/>
          </p:nvSpPr>
          <p:spPr bwMode="auto">
            <a:xfrm>
              <a:off x="606788" y="863715"/>
              <a:ext cx="1197129" cy="383283"/>
            </a:xfrm>
            <a:custGeom>
              <a:avLst/>
              <a:gdLst>
                <a:gd name="T0" fmla="*/ 0 w 737"/>
                <a:gd name="T1" fmla="*/ 2147483647 h 227"/>
                <a:gd name="T2" fmla="*/ 2147483647 w 737"/>
                <a:gd name="T3" fmla="*/ 2147483647 h 227"/>
                <a:gd name="T4" fmla="*/ 2147483647 w 737"/>
                <a:gd name="T5" fmla="*/ 2147483647 h 227"/>
                <a:gd name="T6" fmla="*/ 2147483647 w 737"/>
                <a:gd name="T7" fmla="*/ 2147483647 h 227"/>
                <a:gd name="T8" fmla="*/ 2147483647 w 737"/>
                <a:gd name="T9" fmla="*/ 2147483647 h 227"/>
                <a:gd name="T10" fmla="*/ 2147483647 w 737"/>
                <a:gd name="T11" fmla="*/ 0 h 227"/>
                <a:gd name="T12" fmla="*/ 2147483647 w 737"/>
                <a:gd name="T13" fmla="*/ 0 h 227"/>
                <a:gd name="T14" fmla="*/ 0 w 737"/>
                <a:gd name="T15" fmla="*/ 2147483647 h 227"/>
                <a:gd name="T16" fmla="*/ 0 w 737"/>
                <a:gd name="T17" fmla="*/ 2147483647 h 2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37" h="227">
                  <a:moveTo>
                    <a:pt x="0" y="142"/>
                  </a:moveTo>
                  <a:lnTo>
                    <a:pt x="113" y="227"/>
                  </a:lnTo>
                  <a:lnTo>
                    <a:pt x="624" y="227"/>
                  </a:lnTo>
                  <a:lnTo>
                    <a:pt x="737" y="142"/>
                  </a:lnTo>
                  <a:lnTo>
                    <a:pt x="737" y="85"/>
                  </a:lnTo>
                  <a:lnTo>
                    <a:pt x="624" y="0"/>
                  </a:lnTo>
                  <a:lnTo>
                    <a:pt x="113" y="0"/>
                  </a:lnTo>
                  <a:lnTo>
                    <a:pt x="0" y="85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9" name="Freeform 188"/>
            <p:cNvSpPr>
              <a:spLocks/>
            </p:cNvSpPr>
            <p:nvPr/>
          </p:nvSpPr>
          <p:spPr bwMode="auto">
            <a:xfrm>
              <a:off x="606788" y="863715"/>
              <a:ext cx="1197129" cy="287041"/>
            </a:xfrm>
            <a:custGeom>
              <a:avLst/>
              <a:gdLst>
                <a:gd name="T0" fmla="*/ 0 w 737"/>
                <a:gd name="T1" fmla="*/ 2147483647 h 170"/>
                <a:gd name="T2" fmla="*/ 2147483647 w 737"/>
                <a:gd name="T3" fmla="*/ 0 h 170"/>
                <a:gd name="T4" fmla="*/ 2147483647 w 737"/>
                <a:gd name="T5" fmla="*/ 0 h 170"/>
                <a:gd name="T6" fmla="*/ 2147483647 w 737"/>
                <a:gd name="T7" fmla="*/ 2147483647 h 170"/>
                <a:gd name="T8" fmla="*/ 2147483647 w 737"/>
                <a:gd name="T9" fmla="*/ 2147483647 h 170"/>
                <a:gd name="T10" fmla="*/ 2147483647 w 737"/>
                <a:gd name="T11" fmla="*/ 2147483647 h 170"/>
                <a:gd name="T12" fmla="*/ 0 w 737"/>
                <a:gd name="T13" fmla="*/ 2147483647 h 17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37" h="170">
                  <a:moveTo>
                    <a:pt x="0" y="85"/>
                  </a:moveTo>
                  <a:lnTo>
                    <a:pt x="113" y="0"/>
                  </a:lnTo>
                  <a:lnTo>
                    <a:pt x="624" y="0"/>
                  </a:lnTo>
                  <a:lnTo>
                    <a:pt x="737" y="85"/>
                  </a:lnTo>
                  <a:lnTo>
                    <a:pt x="624" y="170"/>
                  </a:lnTo>
                  <a:lnTo>
                    <a:pt x="113" y="170"/>
                  </a:lnTo>
                  <a:lnTo>
                    <a:pt x="0" y="85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0" name="Freeform 190"/>
            <p:cNvSpPr>
              <a:spLocks/>
            </p:cNvSpPr>
            <p:nvPr/>
          </p:nvSpPr>
          <p:spPr bwMode="auto">
            <a:xfrm>
              <a:off x="893829" y="912680"/>
              <a:ext cx="574081" cy="94555"/>
            </a:xfrm>
            <a:custGeom>
              <a:avLst/>
              <a:gdLst>
                <a:gd name="T0" fmla="*/ 0 w 340"/>
                <a:gd name="T1" fmla="*/ 2147483647 h 56"/>
                <a:gd name="T2" fmla="*/ 2147483647 w 340"/>
                <a:gd name="T3" fmla="*/ 0 h 56"/>
                <a:gd name="T4" fmla="*/ 2147483647 w 340"/>
                <a:gd name="T5" fmla="*/ 0 h 56"/>
                <a:gd name="T6" fmla="*/ 2147483647 w 340"/>
                <a:gd name="T7" fmla="*/ 2147483647 h 56"/>
                <a:gd name="T8" fmla="*/ 2147483647 w 340"/>
                <a:gd name="T9" fmla="*/ 2147483647 h 56"/>
                <a:gd name="T10" fmla="*/ 2147483647 w 340"/>
                <a:gd name="T11" fmla="*/ 2147483647 h 56"/>
                <a:gd name="T12" fmla="*/ 0 w 340"/>
                <a:gd name="T13" fmla="*/ 2147483647 h 5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40" h="56">
                  <a:moveTo>
                    <a:pt x="0" y="28"/>
                  </a:moveTo>
                  <a:lnTo>
                    <a:pt x="85" y="0"/>
                  </a:lnTo>
                  <a:lnTo>
                    <a:pt x="255" y="0"/>
                  </a:lnTo>
                  <a:lnTo>
                    <a:pt x="340" y="28"/>
                  </a:lnTo>
                  <a:lnTo>
                    <a:pt x="255" y="56"/>
                  </a:lnTo>
                  <a:lnTo>
                    <a:pt x="85" y="56"/>
                  </a:lnTo>
                  <a:lnTo>
                    <a:pt x="0" y="28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lumMod val="65000"/>
                  </a:schemeClr>
                </a:gs>
                <a:gs pos="50000">
                  <a:schemeClr val="tx1">
                    <a:lumMod val="75000"/>
                    <a:lumOff val="25000"/>
                  </a:schemeClr>
                </a:gs>
              </a:gsLst>
              <a:lin ang="5400000" scaled="1"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1" name="Freeform 191"/>
            <p:cNvSpPr>
              <a:spLocks/>
            </p:cNvSpPr>
            <p:nvPr/>
          </p:nvSpPr>
          <p:spPr bwMode="auto">
            <a:xfrm>
              <a:off x="1086315" y="863715"/>
              <a:ext cx="190798" cy="94555"/>
            </a:xfrm>
            <a:custGeom>
              <a:avLst/>
              <a:gdLst>
                <a:gd name="T0" fmla="*/ 0 w 113"/>
                <a:gd name="T1" fmla="*/ 2147483647 h 56"/>
                <a:gd name="T2" fmla="*/ 2147483647 w 113"/>
                <a:gd name="T3" fmla="*/ 0 h 56"/>
                <a:gd name="T4" fmla="*/ 2147483647 w 113"/>
                <a:gd name="T5" fmla="*/ 0 h 56"/>
                <a:gd name="T6" fmla="*/ 2147483647 w 113"/>
                <a:gd name="T7" fmla="*/ 2147483647 h 56"/>
                <a:gd name="T8" fmla="*/ 0 w 113"/>
                <a:gd name="T9" fmla="*/ 2147483647 h 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3" h="56">
                  <a:moveTo>
                    <a:pt x="0" y="56"/>
                  </a:moveTo>
                  <a:lnTo>
                    <a:pt x="28" y="0"/>
                  </a:lnTo>
                  <a:lnTo>
                    <a:pt x="85" y="0"/>
                  </a:lnTo>
                  <a:lnTo>
                    <a:pt x="113" y="56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2" name="Rectangle 192"/>
            <p:cNvSpPr>
              <a:spLocks noChangeArrowheads="1"/>
            </p:cNvSpPr>
            <p:nvPr/>
          </p:nvSpPr>
          <p:spPr bwMode="auto">
            <a:xfrm>
              <a:off x="1133592" y="1390519"/>
              <a:ext cx="143521" cy="1006331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</a:gradFill>
            <a:ln w="19050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13" name="Freeform 193"/>
            <p:cNvSpPr>
              <a:spLocks/>
            </p:cNvSpPr>
            <p:nvPr/>
          </p:nvSpPr>
          <p:spPr bwMode="auto">
            <a:xfrm>
              <a:off x="893829" y="1390519"/>
              <a:ext cx="192486" cy="1006331"/>
            </a:xfrm>
            <a:custGeom>
              <a:avLst/>
              <a:gdLst>
                <a:gd name="T0" fmla="*/ 2147483647 w 114"/>
                <a:gd name="T1" fmla="*/ 2147483647 h 596"/>
                <a:gd name="T2" fmla="*/ 2147483647 w 114"/>
                <a:gd name="T3" fmla="*/ 0 h 596"/>
                <a:gd name="T4" fmla="*/ 0 w 114"/>
                <a:gd name="T5" fmla="*/ 0 h 596"/>
                <a:gd name="T6" fmla="*/ 2147483647 w 114"/>
                <a:gd name="T7" fmla="*/ 2147483647 h 596"/>
                <a:gd name="T8" fmla="*/ 2147483647 w 114"/>
                <a:gd name="T9" fmla="*/ 2147483647 h 5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4" h="596">
                  <a:moveTo>
                    <a:pt x="114" y="596"/>
                  </a:moveTo>
                  <a:lnTo>
                    <a:pt x="114" y="0"/>
                  </a:lnTo>
                  <a:lnTo>
                    <a:pt x="0" y="0"/>
                  </a:lnTo>
                  <a:lnTo>
                    <a:pt x="57" y="596"/>
                  </a:lnTo>
                  <a:lnTo>
                    <a:pt x="114" y="596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4" name="Freeform 195"/>
            <p:cNvSpPr>
              <a:spLocks/>
            </p:cNvSpPr>
            <p:nvPr/>
          </p:nvSpPr>
          <p:spPr bwMode="auto">
            <a:xfrm>
              <a:off x="1324390" y="1390519"/>
              <a:ext cx="192486" cy="1006331"/>
            </a:xfrm>
            <a:custGeom>
              <a:avLst/>
              <a:gdLst>
                <a:gd name="T0" fmla="*/ 0 w 114"/>
                <a:gd name="T1" fmla="*/ 2147483647 h 596"/>
                <a:gd name="T2" fmla="*/ 0 w 114"/>
                <a:gd name="T3" fmla="*/ 0 h 596"/>
                <a:gd name="T4" fmla="*/ 2147483647 w 114"/>
                <a:gd name="T5" fmla="*/ 0 h 596"/>
                <a:gd name="T6" fmla="*/ 2147483647 w 114"/>
                <a:gd name="T7" fmla="*/ 2147483647 h 596"/>
                <a:gd name="T8" fmla="*/ 0 w 114"/>
                <a:gd name="T9" fmla="*/ 2147483647 h 5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4" h="596">
                  <a:moveTo>
                    <a:pt x="0" y="596"/>
                  </a:moveTo>
                  <a:lnTo>
                    <a:pt x="0" y="0"/>
                  </a:lnTo>
                  <a:lnTo>
                    <a:pt x="114" y="0"/>
                  </a:lnTo>
                  <a:lnTo>
                    <a:pt x="57" y="596"/>
                  </a:lnTo>
                  <a:lnTo>
                    <a:pt x="0" y="596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5" name="Freeform 196"/>
            <p:cNvSpPr>
              <a:spLocks/>
            </p:cNvSpPr>
            <p:nvPr/>
          </p:nvSpPr>
          <p:spPr bwMode="auto">
            <a:xfrm>
              <a:off x="654065" y="1294275"/>
              <a:ext cx="239763" cy="1053608"/>
            </a:xfrm>
            <a:custGeom>
              <a:avLst/>
              <a:gdLst>
                <a:gd name="T0" fmla="*/ 2147483647 w 142"/>
                <a:gd name="T1" fmla="*/ 2147483647 h 624"/>
                <a:gd name="T2" fmla="*/ 0 w 142"/>
                <a:gd name="T3" fmla="*/ 0 h 624"/>
                <a:gd name="T4" fmla="*/ 2147483647 w 142"/>
                <a:gd name="T5" fmla="*/ 2147483647 h 624"/>
                <a:gd name="T6" fmla="*/ 2147483647 w 142"/>
                <a:gd name="T7" fmla="*/ 2147483647 h 624"/>
                <a:gd name="T8" fmla="*/ 2147483647 w 142"/>
                <a:gd name="T9" fmla="*/ 2147483647 h 6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2" h="624">
                  <a:moveTo>
                    <a:pt x="57" y="57"/>
                  </a:moveTo>
                  <a:lnTo>
                    <a:pt x="0" y="0"/>
                  </a:lnTo>
                  <a:lnTo>
                    <a:pt x="114" y="567"/>
                  </a:lnTo>
                  <a:lnTo>
                    <a:pt x="142" y="624"/>
                  </a:lnTo>
                  <a:lnTo>
                    <a:pt x="57" y="57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6" name="Freeform 197"/>
            <p:cNvSpPr>
              <a:spLocks/>
            </p:cNvSpPr>
            <p:nvPr/>
          </p:nvSpPr>
          <p:spPr bwMode="auto">
            <a:xfrm flipH="1">
              <a:off x="1516876" y="1294275"/>
              <a:ext cx="239763" cy="1053608"/>
            </a:xfrm>
            <a:custGeom>
              <a:avLst/>
              <a:gdLst>
                <a:gd name="T0" fmla="*/ 2147483647 w 142"/>
                <a:gd name="T1" fmla="*/ 2147483647 h 624"/>
                <a:gd name="T2" fmla="*/ 0 w 142"/>
                <a:gd name="T3" fmla="*/ 0 h 624"/>
                <a:gd name="T4" fmla="*/ 2147483647 w 142"/>
                <a:gd name="T5" fmla="*/ 2147483647 h 624"/>
                <a:gd name="T6" fmla="*/ 2147483647 w 142"/>
                <a:gd name="T7" fmla="*/ 2147483647 h 624"/>
                <a:gd name="T8" fmla="*/ 2147483647 w 142"/>
                <a:gd name="T9" fmla="*/ 2147483647 h 6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2" h="624">
                  <a:moveTo>
                    <a:pt x="57" y="57"/>
                  </a:moveTo>
                  <a:lnTo>
                    <a:pt x="0" y="0"/>
                  </a:lnTo>
                  <a:lnTo>
                    <a:pt x="114" y="567"/>
                  </a:lnTo>
                  <a:lnTo>
                    <a:pt x="142" y="624"/>
                  </a:lnTo>
                  <a:lnTo>
                    <a:pt x="57" y="57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</p:grpSp>
      <p:grpSp>
        <p:nvGrpSpPr>
          <p:cNvPr id="17" name="グループ化 16"/>
          <p:cNvGrpSpPr/>
          <p:nvPr/>
        </p:nvGrpSpPr>
        <p:grpSpPr>
          <a:xfrm>
            <a:off x="6095081" y="853058"/>
            <a:ext cx="1435958" cy="1530971"/>
            <a:chOff x="6095081" y="853058"/>
            <a:chExt cx="1435958" cy="1530971"/>
          </a:xfrm>
        </p:grpSpPr>
        <p:sp>
          <p:nvSpPr>
            <p:cNvPr id="18" name="台形 17"/>
            <p:cNvSpPr/>
            <p:nvPr/>
          </p:nvSpPr>
          <p:spPr bwMode="auto">
            <a:xfrm flipV="1">
              <a:off x="6466495" y="2304963"/>
              <a:ext cx="693130" cy="79066"/>
            </a:xfrm>
            <a:prstGeom prst="trapezoid">
              <a:avLst>
                <a:gd name="adj" fmla="val 65858"/>
              </a:avLst>
            </a:prstGeom>
            <a:gradFill>
              <a:gsLst>
                <a:gs pos="50000">
                  <a:schemeClr val="tx1">
                    <a:lumMod val="95000"/>
                    <a:lumOff val="5000"/>
                  </a:schemeClr>
                </a:gs>
                <a:gs pos="0">
                  <a:schemeClr val="bg1">
                    <a:lumMod val="65000"/>
                  </a:schemeClr>
                </a:gs>
              </a:gsLst>
              <a:lin ang="5400000" scaled="1"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9" name="フリーフォーム: 図形 18"/>
            <p:cNvSpPr/>
            <p:nvPr/>
          </p:nvSpPr>
          <p:spPr bwMode="auto">
            <a:xfrm flipV="1">
              <a:off x="6095081" y="1198612"/>
              <a:ext cx="1435958" cy="1149271"/>
            </a:xfrm>
            <a:custGeom>
              <a:avLst/>
              <a:gdLst>
                <a:gd name="connsiteX0" fmla="*/ 10913 w 1435958"/>
                <a:gd name="connsiteY0" fmla="*/ 1149271 h 1149271"/>
                <a:gd name="connsiteX1" fmla="*/ 1425045 w 1435958"/>
                <a:gd name="connsiteY1" fmla="*/ 1149271 h 1149271"/>
                <a:gd name="connsiteX2" fmla="*/ 1435958 w 1435958"/>
                <a:gd name="connsiteY2" fmla="*/ 1138358 h 1149271"/>
                <a:gd name="connsiteX3" fmla="*/ 1079925 w 1435958"/>
                <a:gd name="connsiteY3" fmla="*/ 0 h 1149271"/>
                <a:gd name="connsiteX4" fmla="*/ 356032 w 1435958"/>
                <a:gd name="connsiteY4" fmla="*/ 0 h 1149271"/>
                <a:gd name="connsiteX5" fmla="*/ 0 w 1435958"/>
                <a:gd name="connsiteY5" fmla="*/ 1138358 h 1149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35958" h="1149271">
                  <a:moveTo>
                    <a:pt x="10913" y="1149271"/>
                  </a:moveTo>
                  <a:lnTo>
                    <a:pt x="1425045" y="1149271"/>
                  </a:lnTo>
                  <a:lnTo>
                    <a:pt x="1435958" y="1138358"/>
                  </a:lnTo>
                  <a:lnTo>
                    <a:pt x="1079925" y="0"/>
                  </a:lnTo>
                  <a:lnTo>
                    <a:pt x="356032" y="0"/>
                  </a:lnTo>
                  <a:lnTo>
                    <a:pt x="0" y="1138358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</a:gra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0" name="台形 19"/>
            <p:cNvSpPr/>
            <p:nvPr/>
          </p:nvSpPr>
          <p:spPr bwMode="auto">
            <a:xfrm>
              <a:off x="6148995" y="869864"/>
              <a:ext cx="1328130" cy="311943"/>
            </a:xfrm>
            <a:prstGeom prst="trapezoid">
              <a:avLst>
                <a:gd name="adj" fmla="val 79311"/>
              </a:avLst>
            </a:prstGeom>
            <a:gradFill>
              <a:gsLst>
                <a:gs pos="0">
                  <a:schemeClr val="bg1">
                    <a:lumMod val="65000"/>
                  </a:schemeClr>
                </a:gs>
                <a:gs pos="50000">
                  <a:schemeClr val="tx1">
                    <a:lumMod val="75000"/>
                    <a:lumOff val="25000"/>
                  </a:schemeClr>
                </a:gs>
              </a:gsLst>
              <a:lin ang="5400000" scaled="1"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1" name="正方形/長方形 20"/>
            <p:cNvSpPr/>
            <p:nvPr/>
          </p:nvSpPr>
          <p:spPr bwMode="auto">
            <a:xfrm>
              <a:off x="6390478" y="869840"/>
              <a:ext cx="849591" cy="304824"/>
            </a:xfrm>
            <a:prstGeom prst="rect">
              <a:avLst/>
            </a:prstGeom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5400000" scaled="1"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2" name="フリーフォーム: 図形 21"/>
            <p:cNvSpPr/>
            <p:nvPr/>
          </p:nvSpPr>
          <p:spPr bwMode="auto">
            <a:xfrm>
              <a:off x="6100427" y="853058"/>
              <a:ext cx="1425530" cy="350757"/>
            </a:xfrm>
            <a:custGeom>
              <a:avLst/>
              <a:gdLst>
                <a:gd name="connsiteX0" fmla="*/ 293968 w 1425530"/>
                <a:gd name="connsiteY0" fmla="*/ 26751 h 350757"/>
                <a:gd name="connsiteX1" fmla="*/ 65237 w 1425530"/>
                <a:gd name="connsiteY1" fmla="*/ 315148 h 350757"/>
                <a:gd name="connsiteX2" fmla="*/ 1360029 w 1425530"/>
                <a:gd name="connsiteY2" fmla="*/ 315148 h 350757"/>
                <a:gd name="connsiteX3" fmla="*/ 1131298 w 1425530"/>
                <a:gd name="connsiteY3" fmla="*/ 26751 h 350757"/>
                <a:gd name="connsiteX4" fmla="*/ 269429 w 1425530"/>
                <a:gd name="connsiteY4" fmla="*/ 0 h 350757"/>
                <a:gd name="connsiteX5" fmla="*/ 1155836 w 1425530"/>
                <a:gd name="connsiteY5" fmla="*/ 0 h 350757"/>
                <a:gd name="connsiteX6" fmla="*/ 1425530 w 1425530"/>
                <a:gd name="connsiteY6" fmla="*/ 340045 h 350757"/>
                <a:gd name="connsiteX7" fmla="*/ 1422602 w 1425530"/>
                <a:gd name="connsiteY7" fmla="*/ 350757 h 350757"/>
                <a:gd name="connsiteX8" fmla="*/ 3018 w 1425530"/>
                <a:gd name="connsiteY8" fmla="*/ 350757 h 350757"/>
                <a:gd name="connsiteX9" fmla="*/ 0 w 1425530"/>
                <a:gd name="connsiteY9" fmla="*/ 339712 h 350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25530" h="350757">
                  <a:moveTo>
                    <a:pt x="293968" y="26751"/>
                  </a:moveTo>
                  <a:lnTo>
                    <a:pt x="65237" y="315148"/>
                  </a:lnTo>
                  <a:lnTo>
                    <a:pt x="1360029" y="315148"/>
                  </a:lnTo>
                  <a:lnTo>
                    <a:pt x="1131298" y="26751"/>
                  </a:lnTo>
                  <a:close/>
                  <a:moveTo>
                    <a:pt x="269429" y="0"/>
                  </a:moveTo>
                  <a:lnTo>
                    <a:pt x="1155836" y="0"/>
                  </a:lnTo>
                  <a:lnTo>
                    <a:pt x="1425530" y="340045"/>
                  </a:lnTo>
                  <a:lnTo>
                    <a:pt x="1422602" y="350757"/>
                  </a:lnTo>
                  <a:lnTo>
                    <a:pt x="3018" y="350757"/>
                  </a:lnTo>
                  <a:lnTo>
                    <a:pt x="0" y="339712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5000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0" scaled="1"/>
              <a:tileRect/>
            </a:gradFill>
            <a:ln w="1905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3" name="フリーフォーム: 図形 22"/>
            <p:cNvSpPr>
              <a:spLocks/>
            </p:cNvSpPr>
            <p:nvPr/>
          </p:nvSpPr>
          <p:spPr bwMode="auto">
            <a:xfrm>
              <a:off x="6503278" y="1447156"/>
              <a:ext cx="681238" cy="668836"/>
            </a:xfrm>
            <a:custGeom>
              <a:avLst/>
              <a:gdLst>
                <a:gd name="connsiteX0" fmla="*/ 259144 w 1234303"/>
                <a:gd name="connsiteY0" fmla="*/ 533267 h 1211833"/>
                <a:gd name="connsiteX1" fmla="*/ 302584 w 1234303"/>
                <a:gd name="connsiteY1" fmla="*/ 717514 h 1211833"/>
                <a:gd name="connsiteX2" fmla="*/ 241168 w 1234303"/>
                <a:gd name="connsiteY2" fmla="*/ 681563 h 1211833"/>
                <a:gd name="connsiteX3" fmla="*/ 133317 w 1234303"/>
                <a:gd name="connsiteY3" fmla="*/ 862814 h 1211833"/>
                <a:gd name="connsiteX4" fmla="*/ 130321 w 1234303"/>
                <a:gd name="connsiteY4" fmla="*/ 871802 h 1211833"/>
                <a:gd name="connsiteX5" fmla="*/ 127325 w 1234303"/>
                <a:gd name="connsiteY5" fmla="*/ 895769 h 1211833"/>
                <a:gd name="connsiteX6" fmla="*/ 127325 w 1234303"/>
                <a:gd name="connsiteY6" fmla="*/ 912246 h 1211833"/>
                <a:gd name="connsiteX7" fmla="*/ 127325 w 1234303"/>
                <a:gd name="connsiteY7" fmla="*/ 928724 h 1211833"/>
                <a:gd name="connsiteX8" fmla="*/ 130321 w 1234303"/>
                <a:gd name="connsiteY8" fmla="*/ 946699 h 1211833"/>
                <a:gd name="connsiteX9" fmla="*/ 134815 w 1234303"/>
                <a:gd name="connsiteY9" fmla="*/ 964674 h 1211833"/>
                <a:gd name="connsiteX10" fmla="*/ 139309 w 1234303"/>
                <a:gd name="connsiteY10" fmla="*/ 972164 h 1211833"/>
                <a:gd name="connsiteX11" fmla="*/ 143802 w 1234303"/>
                <a:gd name="connsiteY11" fmla="*/ 979654 h 1211833"/>
                <a:gd name="connsiteX12" fmla="*/ 151292 w 1234303"/>
                <a:gd name="connsiteY12" fmla="*/ 987143 h 1211833"/>
                <a:gd name="connsiteX13" fmla="*/ 157284 w 1234303"/>
                <a:gd name="connsiteY13" fmla="*/ 993135 h 1211833"/>
                <a:gd name="connsiteX14" fmla="*/ 173761 w 1234303"/>
                <a:gd name="connsiteY14" fmla="*/ 1003621 h 1211833"/>
                <a:gd name="connsiteX15" fmla="*/ 190239 w 1234303"/>
                <a:gd name="connsiteY15" fmla="*/ 1011110 h 1211833"/>
                <a:gd name="connsiteX16" fmla="*/ 205218 w 1234303"/>
                <a:gd name="connsiteY16" fmla="*/ 1017102 h 1211833"/>
                <a:gd name="connsiteX17" fmla="*/ 218699 w 1234303"/>
                <a:gd name="connsiteY17" fmla="*/ 1020098 h 1211833"/>
                <a:gd name="connsiteX18" fmla="*/ 230683 w 1234303"/>
                <a:gd name="connsiteY18" fmla="*/ 1023094 h 1211833"/>
                <a:gd name="connsiteX19" fmla="*/ 569217 w 1234303"/>
                <a:gd name="connsiteY19" fmla="*/ 1023094 h 1211833"/>
                <a:gd name="connsiteX20" fmla="*/ 569217 w 1234303"/>
                <a:gd name="connsiteY20" fmla="*/ 1141431 h 1211833"/>
                <a:gd name="connsiteX21" fmla="*/ 293596 w 1234303"/>
                <a:gd name="connsiteY21" fmla="*/ 1141431 h 1211833"/>
                <a:gd name="connsiteX22" fmla="*/ 286107 w 1234303"/>
                <a:gd name="connsiteY22" fmla="*/ 1141431 h 1211833"/>
                <a:gd name="connsiteX23" fmla="*/ 262140 w 1234303"/>
                <a:gd name="connsiteY23" fmla="*/ 1141431 h 1211833"/>
                <a:gd name="connsiteX24" fmla="*/ 227687 w 1234303"/>
                <a:gd name="connsiteY24" fmla="*/ 1139933 h 1211833"/>
                <a:gd name="connsiteX25" fmla="*/ 208214 w 1234303"/>
                <a:gd name="connsiteY25" fmla="*/ 1138435 h 1211833"/>
                <a:gd name="connsiteX26" fmla="*/ 185745 w 1234303"/>
                <a:gd name="connsiteY26" fmla="*/ 1135439 h 1211833"/>
                <a:gd name="connsiteX27" fmla="*/ 164774 w 1234303"/>
                <a:gd name="connsiteY27" fmla="*/ 1129448 h 1211833"/>
                <a:gd name="connsiteX28" fmla="*/ 142304 w 1234303"/>
                <a:gd name="connsiteY28" fmla="*/ 1123456 h 1211833"/>
                <a:gd name="connsiteX29" fmla="*/ 119835 w 1234303"/>
                <a:gd name="connsiteY29" fmla="*/ 1115966 h 1211833"/>
                <a:gd name="connsiteX30" fmla="*/ 97366 w 1234303"/>
                <a:gd name="connsiteY30" fmla="*/ 1105481 h 1211833"/>
                <a:gd name="connsiteX31" fmla="*/ 77893 w 1234303"/>
                <a:gd name="connsiteY31" fmla="*/ 1091999 h 1211833"/>
                <a:gd name="connsiteX32" fmla="*/ 58420 w 1234303"/>
                <a:gd name="connsiteY32" fmla="*/ 1077020 h 1211833"/>
                <a:gd name="connsiteX33" fmla="*/ 49432 w 1234303"/>
                <a:gd name="connsiteY33" fmla="*/ 1068032 h 1211833"/>
                <a:gd name="connsiteX34" fmla="*/ 41943 w 1234303"/>
                <a:gd name="connsiteY34" fmla="*/ 1059044 h 1211833"/>
                <a:gd name="connsiteX35" fmla="*/ 34453 w 1234303"/>
                <a:gd name="connsiteY35" fmla="*/ 1048559 h 1211833"/>
                <a:gd name="connsiteX36" fmla="*/ 28461 w 1234303"/>
                <a:gd name="connsiteY36" fmla="*/ 1038073 h 1211833"/>
                <a:gd name="connsiteX37" fmla="*/ 16478 w 1234303"/>
                <a:gd name="connsiteY37" fmla="*/ 1014106 h 1211833"/>
                <a:gd name="connsiteX38" fmla="*/ 8988 w 1234303"/>
                <a:gd name="connsiteY38" fmla="*/ 991637 h 1211833"/>
                <a:gd name="connsiteX39" fmla="*/ 2996 w 1234303"/>
                <a:gd name="connsiteY39" fmla="*/ 969168 h 1211833"/>
                <a:gd name="connsiteX40" fmla="*/ 0 w 1234303"/>
                <a:gd name="connsiteY40" fmla="*/ 948197 h 1211833"/>
                <a:gd name="connsiteX41" fmla="*/ 0 w 1234303"/>
                <a:gd name="connsiteY41" fmla="*/ 925728 h 1211833"/>
                <a:gd name="connsiteX42" fmla="*/ 0 w 1234303"/>
                <a:gd name="connsiteY42" fmla="*/ 906255 h 1211833"/>
                <a:gd name="connsiteX43" fmla="*/ 2996 w 1234303"/>
                <a:gd name="connsiteY43" fmla="*/ 886781 h 1211833"/>
                <a:gd name="connsiteX44" fmla="*/ 5992 w 1234303"/>
                <a:gd name="connsiteY44" fmla="*/ 867308 h 1211833"/>
                <a:gd name="connsiteX45" fmla="*/ 10486 w 1234303"/>
                <a:gd name="connsiteY45" fmla="*/ 850831 h 1211833"/>
                <a:gd name="connsiteX46" fmla="*/ 14980 w 1234303"/>
                <a:gd name="connsiteY46" fmla="*/ 835851 h 1211833"/>
                <a:gd name="connsiteX47" fmla="*/ 25465 w 1234303"/>
                <a:gd name="connsiteY47" fmla="*/ 810386 h 1211833"/>
                <a:gd name="connsiteX48" fmla="*/ 32955 w 1234303"/>
                <a:gd name="connsiteY48" fmla="*/ 795407 h 1211833"/>
                <a:gd name="connsiteX49" fmla="*/ 35951 w 1234303"/>
                <a:gd name="connsiteY49" fmla="*/ 789415 h 1211833"/>
                <a:gd name="connsiteX50" fmla="*/ 134815 w 1234303"/>
                <a:gd name="connsiteY50" fmla="*/ 617152 h 1211833"/>
                <a:gd name="connsiteX51" fmla="*/ 74897 w 1234303"/>
                <a:gd name="connsiteY51" fmla="*/ 582699 h 1211833"/>
                <a:gd name="connsiteX52" fmla="*/ 1033579 w 1234303"/>
                <a:gd name="connsiteY52" fmla="*/ 515291 h 1211833"/>
                <a:gd name="connsiteX53" fmla="*/ 1169892 w 1234303"/>
                <a:gd name="connsiteY53" fmla="*/ 748970 h 1211833"/>
                <a:gd name="connsiteX54" fmla="*/ 1174386 w 1234303"/>
                <a:gd name="connsiteY54" fmla="*/ 756460 h 1211833"/>
                <a:gd name="connsiteX55" fmla="*/ 1186369 w 1234303"/>
                <a:gd name="connsiteY55" fmla="*/ 777431 h 1211833"/>
                <a:gd name="connsiteX56" fmla="*/ 1201349 w 1234303"/>
                <a:gd name="connsiteY56" fmla="*/ 807389 h 1211833"/>
                <a:gd name="connsiteX57" fmla="*/ 1208838 w 1234303"/>
                <a:gd name="connsiteY57" fmla="*/ 825365 h 1211833"/>
                <a:gd name="connsiteX58" fmla="*/ 1217826 w 1234303"/>
                <a:gd name="connsiteY58" fmla="*/ 844838 h 1211833"/>
                <a:gd name="connsiteX59" fmla="*/ 1223818 w 1234303"/>
                <a:gd name="connsiteY59" fmla="*/ 865809 h 1211833"/>
                <a:gd name="connsiteX60" fmla="*/ 1229809 w 1234303"/>
                <a:gd name="connsiteY60" fmla="*/ 888278 h 1211833"/>
                <a:gd name="connsiteX61" fmla="*/ 1232805 w 1234303"/>
                <a:gd name="connsiteY61" fmla="*/ 912245 h 1211833"/>
                <a:gd name="connsiteX62" fmla="*/ 1234303 w 1234303"/>
                <a:gd name="connsiteY62" fmla="*/ 936212 h 1211833"/>
                <a:gd name="connsiteX63" fmla="*/ 1234303 w 1234303"/>
                <a:gd name="connsiteY63" fmla="*/ 958681 h 1211833"/>
                <a:gd name="connsiteX64" fmla="*/ 1229809 w 1234303"/>
                <a:gd name="connsiteY64" fmla="*/ 982648 h 1211833"/>
                <a:gd name="connsiteX65" fmla="*/ 1226814 w 1234303"/>
                <a:gd name="connsiteY65" fmla="*/ 994632 h 1211833"/>
                <a:gd name="connsiteX66" fmla="*/ 1222320 w 1234303"/>
                <a:gd name="connsiteY66" fmla="*/ 1006615 h 1211833"/>
                <a:gd name="connsiteX67" fmla="*/ 1217826 w 1234303"/>
                <a:gd name="connsiteY67" fmla="*/ 1017101 h 1211833"/>
                <a:gd name="connsiteX68" fmla="*/ 1211834 w 1234303"/>
                <a:gd name="connsiteY68" fmla="*/ 1029085 h 1211833"/>
                <a:gd name="connsiteX69" fmla="*/ 1196855 w 1234303"/>
                <a:gd name="connsiteY69" fmla="*/ 1050056 h 1211833"/>
                <a:gd name="connsiteX70" fmla="*/ 1181875 w 1234303"/>
                <a:gd name="connsiteY70" fmla="*/ 1068031 h 1211833"/>
                <a:gd name="connsiteX71" fmla="*/ 1163900 w 1234303"/>
                <a:gd name="connsiteY71" fmla="*/ 1083010 h 1211833"/>
                <a:gd name="connsiteX72" fmla="*/ 1147423 w 1234303"/>
                <a:gd name="connsiteY72" fmla="*/ 1096492 h 1211833"/>
                <a:gd name="connsiteX73" fmla="*/ 1129447 w 1234303"/>
                <a:gd name="connsiteY73" fmla="*/ 1106977 h 1211833"/>
                <a:gd name="connsiteX74" fmla="*/ 1109974 w 1234303"/>
                <a:gd name="connsiteY74" fmla="*/ 1117463 h 1211833"/>
                <a:gd name="connsiteX75" fmla="*/ 1091999 w 1234303"/>
                <a:gd name="connsiteY75" fmla="*/ 1124953 h 1211833"/>
                <a:gd name="connsiteX76" fmla="*/ 1075522 w 1234303"/>
                <a:gd name="connsiteY76" fmla="*/ 1130944 h 1211833"/>
                <a:gd name="connsiteX77" fmla="*/ 1059044 w 1234303"/>
                <a:gd name="connsiteY77" fmla="*/ 1135438 h 1211833"/>
                <a:gd name="connsiteX78" fmla="*/ 1042567 w 1234303"/>
                <a:gd name="connsiteY78" fmla="*/ 1138434 h 1211833"/>
                <a:gd name="connsiteX79" fmla="*/ 1017102 w 1234303"/>
                <a:gd name="connsiteY79" fmla="*/ 1142928 h 1211833"/>
                <a:gd name="connsiteX80" fmla="*/ 999127 w 1234303"/>
                <a:gd name="connsiteY80" fmla="*/ 1144426 h 1211833"/>
                <a:gd name="connsiteX81" fmla="*/ 993135 w 1234303"/>
                <a:gd name="connsiteY81" fmla="*/ 1144426 h 1211833"/>
                <a:gd name="connsiteX82" fmla="*/ 795407 w 1234303"/>
                <a:gd name="connsiteY82" fmla="*/ 1144426 h 1211833"/>
                <a:gd name="connsiteX83" fmla="*/ 793909 w 1234303"/>
                <a:gd name="connsiteY83" fmla="*/ 1211833 h 1211833"/>
                <a:gd name="connsiteX84" fmla="*/ 662090 w 1234303"/>
                <a:gd name="connsiteY84" fmla="*/ 1080015 h 1211833"/>
                <a:gd name="connsiteX85" fmla="*/ 799901 w 1234303"/>
                <a:gd name="connsiteY85" fmla="*/ 951192 h 1211833"/>
                <a:gd name="connsiteX86" fmla="*/ 798403 w 1234303"/>
                <a:gd name="connsiteY86" fmla="*/ 1021595 h 1211833"/>
                <a:gd name="connsiteX87" fmla="*/ 1008114 w 1234303"/>
                <a:gd name="connsiteY87" fmla="*/ 1024591 h 1211833"/>
                <a:gd name="connsiteX88" fmla="*/ 1017102 w 1234303"/>
                <a:gd name="connsiteY88" fmla="*/ 1021595 h 1211833"/>
                <a:gd name="connsiteX89" fmla="*/ 1039571 w 1234303"/>
                <a:gd name="connsiteY89" fmla="*/ 1012607 h 1211833"/>
                <a:gd name="connsiteX90" fmla="*/ 1054550 w 1234303"/>
                <a:gd name="connsiteY90" fmla="*/ 1006615 h 1211833"/>
                <a:gd name="connsiteX91" fmla="*/ 1068032 w 1234303"/>
                <a:gd name="connsiteY91" fmla="*/ 997628 h 1211833"/>
                <a:gd name="connsiteX92" fmla="*/ 1083011 w 1234303"/>
                <a:gd name="connsiteY92" fmla="*/ 985644 h 1211833"/>
                <a:gd name="connsiteX93" fmla="*/ 1094995 w 1234303"/>
                <a:gd name="connsiteY93" fmla="*/ 973661 h 1211833"/>
                <a:gd name="connsiteX94" fmla="*/ 1099489 w 1234303"/>
                <a:gd name="connsiteY94" fmla="*/ 966171 h 1211833"/>
                <a:gd name="connsiteX95" fmla="*/ 1103982 w 1234303"/>
                <a:gd name="connsiteY95" fmla="*/ 957183 h 1211833"/>
                <a:gd name="connsiteX96" fmla="*/ 1106978 w 1234303"/>
                <a:gd name="connsiteY96" fmla="*/ 948196 h 1211833"/>
                <a:gd name="connsiteX97" fmla="*/ 1108476 w 1234303"/>
                <a:gd name="connsiteY97" fmla="*/ 939208 h 1211833"/>
                <a:gd name="connsiteX98" fmla="*/ 1109974 w 1234303"/>
                <a:gd name="connsiteY98" fmla="*/ 921233 h 1211833"/>
                <a:gd name="connsiteX99" fmla="*/ 1108476 w 1234303"/>
                <a:gd name="connsiteY99" fmla="*/ 903258 h 1211833"/>
                <a:gd name="connsiteX100" fmla="*/ 1105480 w 1234303"/>
                <a:gd name="connsiteY100" fmla="*/ 886780 h 1211833"/>
                <a:gd name="connsiteX101" fmla="*/ 1102485 w 1234303"/>
                <a:gd name="connsiteY101" fmla="*/ 873299 h 1211833"/>
                <a:gd name="connsiteX102" fmla="*/ 1099489 w 1234303"/>
                <a:gd name="connsiteY102" fmla="*/ 861315 h 1211833"/>
                <a:gd name="connsiteX103" fmla="*/ 933217 w 1234303"/>
                <a:gd name="connsiteY103" fmla="*/ 572213 h 1211833"/>
                <a:gd name="connsiteX104" fmla="*/ 617152 w 1234303"/>
                <a:gd name="connsiteY104" fmla="*/ 0 h 1211833"/>
                <a:gd name="connsiteX105" fmla="*/ 642617 w 1234303"/>
                <a:gd name="connsiteY105" fmla="*/ 2996 h 1211833"/>
                <a:gd name="connsiteX106" fmla="*/ 665086 w 1234303"/>
                <a:gd name="connsiteY106" fmla="*/ 7489 h 1211833"/>
                <a:gd name="connsiteX107" fmla="*/ 687555 w 1234303"/>
                <a:gd name="connsiteY107" fmla="*/ 13481 h 1211833"/>
                <a:gd name="connsiteX108" fmla="*/ 708526 w 1234303"/>
                <a:gd name="connsiteY108" fmla="*/ 22469 h 1211833"/>
                <a:gd name="connsiteX109" fmla="*/ 728000 w 1234303"/>
                <a:gd name="connsiteY109" fmla="*/ 32954 h 1211833"/>
                <a:gd name="connsiteX110" fmla="*/ 744477 w 1234303"/>
                <a:gd name="connsiteY110" fmla="*/ 43440 h 1211833"/>
                <a:gd name="connsiteX111" fmla="*/ 760954 w 1234303"/>
                <a:gd name="connsiteY111" fmla="*/ 55424 h 1211833"/>
                <a:gd name="connsiteX112" fmla="*/ 774436 w 1234303"/>
                <a:gd name="connsiteY112" fmla="*/ 67407 h 1211833"/>
                <a:gd name="connsiteX113" fmla="*/ 787917 w 1234303"/>
                <a:gd name="connsiteY113" fmla="*/ 79391 h 1211833"/>
                <a:gd name="connsiteX114" fmla="*/ 798403 w 1234303"/>
                <a:gd name="connsiteY114" fmla="*/ 91374 h 1211833"/>
                <a:gd name="connsiteX115" fmla="*/ 814880 w 1234303"/>
                <a:gd name="connsiteY115" fmla="*/ 112345 h 1211833"/>
                <a:gd name="connsiteX116" fmla="*/ 825366 w 1234303"/>
                <a:gd name="connsiteY116" fmla="*/ 127325 h 1211833"/>
                <a:gd name="connsiteX117" fmla="*/ 828362 w 1234303"/>
                <a:gd name="connsiteY117" fmla="*/ 131818 h 1211833"/>
                <a:gd name="connsiteX118" fmla="*/ 928724 w 1234303"/>
                <a:gd name="connsiteY118" fmla="*/ 304082 h 1211833"/>
                <a:gd name="connsiteX119" fmla="*/ 988641 w 1234303"/>
                <a:gd name="connsiteY119" fmla="*/ 271127 h 1211833"/>
                <a:gd name="connsiteX120" fmla="*/ 940707 w 1234303"/>
                <a:gd name="connsiteY120" fmla="*/ 453876 h 1211833"/>
                <a:gd name="connsiteX121" fmla="*/ 759456 w 1234303"/>
                <a:gd name="connsiteY121" fmla="*/ 399950 h 1211833"/>
                <a:gd name="connsiteX122" fmla="*/ 820872 w 1234303"/>
                <a:gd name="connsiteY122" fmla="*/ 365497 h 1211833"/>
                <a:gd name="connsiteX123" fmla="*/ 716016 w 1234303"/>
                <a:gd name="connsiteY123" fmla="*/ 179753 h 1211833"/>
                <a:gd name="connsiteX124" fmla="*/ 710024 w 1234303"/>
                <a:gd name="connsiteY124" fmla="*/ 173761 h 1211833"/>
                <a:gd name="connsiteX125" fmla="*/ 690551 w 1234303"/>
                <a:gd name="connsiteY125" fmla="*/ 157283 h 1211833"/>
                <a:gd name="connsiteX126" fmla="*/ 677070 w 1234303"/>
                <a:gd name="connsiteY126" fmla="*/ 149794 h 1211833"/>
                <a:gd name="connsiteX127" fmla="*/ 662090 w 1234303"/>
                <a:gd name="connsiteY127" fmla="*/ 140806 h 1211833"/>
                <a:gd name="connsiteX128" fmla="*/ 645613 w 1234303"/>
                <a:gd name="connsiteY128" fmla="*/ 134814 h 1211833"/>
                <a:gd name="connsiteX129" fmla="*/ 627638 w 1234303"/>
                <a:gd name="connsiteY129" fmla="*/ 130321 h 1211833"/>
                <a:gd name="connsiteX130" fmla="*/ 618650 w 1234303"/>
                <a:gd name="connsiteY130" fmla="*/ 130321 h 1211833"/>
                <a:gd name="connsiteX131" fmla="*/ 609662 w 1234303"/>
                <a:gd name="connsiteY131" fmla="*/ 130321 h 1211833"/>
                <a:gd name="connsiteX132" fmla="*/ 600675 w 1234303"/>
                <a:gd name="connsiteY132" fmla="*/ 133316 h 1211833"/>
                <a:gd name="connsiteX133" fmla="*/ 591687 w 1234303"/>
                <a:gd name="connsiteY133" fmla="*/ 134814 h 1211833"/>
                <a:gd name="connsiteX134" fmla="*/ 575210 w 1234303"/>
                <a:gd name="connsiteY134" fmla="*/ 143802 h 1211833"/>
                <a:gd name="connsiteX135" fmla="*/ 560230 w 1234303"/>
                <a:gd name="connsiteY135" fmla="*/ 154288 h 1211833"/>
                <a:gd name="connsiteX136" fmla="*/ 546749 w 1234303"/>
                <a:gd name="connsiteY136" fmla="*/ 164773 h 1211833"/>
                <a:gd name="connsiteX137" fmla="*/ 536263 w 1234303"/>
                <a:gd name="connsiteY137" fmla="*/ 173761 h 1211833"/>
                <a:gd name="connsiteX138" fmla="*/ 528774 w 1234303"/>
                <a:gd name="connsiteY138" fmla="*/ 182748 h 1211833"/>
                <a:gd name="connsiteX139" fmla="*/ 361004 w 1234303"/>
                <a:gd name="connsiteY139" fmla="*/ 476345 h 1211833"/>
                <a:gd name="connsiteX140" fmla="*/ 259144 w 1234303"/>
                <a:gd name="connsiteY140" fmla="*/ 416427 h 1211833"/>
                <a:gd name="connsiteX141" fmla="*/ 393959 w 1234303"/>
                <a:gd name="connsiteY141" fmla="*/ 179753 h 1211833"/>
                <a:gd name="connsiteX142" fmla="*/ 398453 w 1234303"/>
                <a:gd name="connsiteY142" fmla="*/ 170765 h 1211833"/>
                <a:gd name="connsiteX143" fmla="*/ 410436 w 1234303"/>
                <a:gd name="connsiteY143" fmla="*/ 151292 h 1211833"/>
                <a:gd name="connsiteX144" fmla="*/ 428412 w 1234303"/>
                <a:gd name="connsiteY144" fmla="*/ 121333 h 1211833"/>
                <a:gd name="connsiteX145" fmla="*/ 440395 w 1234303"/>
                <a:gd name="connsiteY145" fmla="*/ 106354 h 1211833"/>
                <a:gd name="connsiteX146" fmla="*/ 453877 w 1234303"/>
                <a:gd name="connsiteY146" fmla="*/ 88378 h 1211833"/>
                <a:gd name="connsiteX147" fmla="*/ 468856 w 1234303"/>
                <a:gd name="connsiteY147" fmla="*/ 71901 h 1211833"/>
                <a:gd name="connsiteX148" fmla="*/ 485333 w 1234303"/>
                <a:gd name="connsiteY148" fmla="*/ 55424 h 1211833"/>
                <a:gd name="connsiteX149" fmla="*/ 503309 w 1234303"/>
                <a:gd name="connsiteY149" fmla="*/ 40444 h 1211833"/>
                <a:gd name="connsiteX150" fmla="*/ 522782 w 1234303"/>
                <a:gd name="connsiteY150" fmla="*/ 26963 h 1211833"/>
                <a:gd name="connsiteX151" fmla="*/ 545251 w 1234303"/>
                <a:gd name="connsiteY151" fmla="*/ 16477 h 1211833"/>
                <a:gd name="connsiteX152" fmla="*/ 567720 w 1234303"/>
                <a:gd name="connsiteY152" fmla="*/ 7489 h 1211833"/>
                <a:gd name="connsiteX153" fmla="*/ 579703 w 1234303"/>
                <a:gd name="connsiteY153" fmla="*/ 4494 h 1211833"/>
                <a:gd name="connsiteX154" fmla="*/ 591687 w 1234303"/>
                <a:gd name="connsiteY154" fmla="*/ 1498 h 1211833"/>
                <a:gd name="connsiteX155" fmla="*/ 603671 w 1234303"/>
                <a:gd name="connsiteY155" fmla="*/ 1498 h 1211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</a:cxnLst>
              <a:rect l="l" t="t" r="r" b="b"/>
              <a:pathLst>
                <a:path w="1234303" h="1211833">
                  <a:moveTo>
                    <a:pt x="259144" y="533267"/>
                  </a:moveTo>
                  <a:lnTo>
                    <a:pt x="302584" y="717514"/>
                  </a:lnTo>
                  <a:lnTo>
                    <a:pt x="241168" y="681563"/>
                  </a:lnTo>
                  <a:lnTo>
                    <a:pt x="133317" y="862814"/>
                  </a:lnTo>
                  <a:lnTo>
                    <a:pt x="130321" y="871802"/>
                  </a:lnTo>
                  <a:lnTo>
                    <a:pt x="127325" y="895769"/>
                  </a:lnTo>
                  <a:lnTo>
                    <a:pt x="127325" y="912246"/>
                  </a:lnTo>
                  <a:lnTo>
                    <a:pt x="127325" y="928724"/>
                  </a:lnTo>
                  <a:lnTo>
                    <a:pt x="130321" y="946699"/>
                  </a:lnTo>
                  <a:lnTo>
                    <a:pt x="134815" y="964674"/>
                  </a:lnTo>
                  <a:lnTo>
                    <a:pt x="139309" y="972164"/>
                  </a:lnTo>
                  <a:lnTo>
                    <a:pt x="143802" y="979654"/>
                  </a:lnTo>
                  <a:lnTo>
                    <a:pt x="151292" y="987143"/>
                  </a:lnTo>
                  <a:lnTo>
                    <a:pt x="157284" y="993135"/>
                  </a:lnTo>
                  <a:lnTo>
                    <a:pt x="173761" y="1003621"/>
                  </a:lnTo>
                  <a:lnTo>
                    <a:pt x="190239" y="1011110"/>
                  </a:lnTo>
                  <a:lnTo>
                    <a:pt x="205218" y="1017102"/>
                  </a:lnTo>
                  <a:lnTo>
                    <a:pt x="218699" y="1020098"/>
                  </a:lnTo>
                  <a:lnTo>
                    <a:pt x="230683" y="1023094"/>
                  </a:lnTo>
                  <a:lnTo>
                    <a:pt x="569217" y="1023094"/>
                  </a:lnTo>
                  <a:lnTo>
                    <a:pt x="569217" y="1141431"/>
                  </a:lnTo>
                  <a:lnTo>
                    <a:pt x="293596" y="1141431"/>
                  </a:lnTo>
                  <a:lnTo>
                    <a:pt x="286107" y="1141431"/>
                  </a:lnTo>
                  <a:lnTo>
                    <a:pt x="262140" y="1141431"/>
                  </a:lnTo>
                  <a:lnTo>
                    <a:pt x="227687" y="1139933"/>
                  </a:lnTo>
                  <a:lnTo>
                    <a:pt x="208214" y="1138435"/>
                  </a:lnTo>
                  <a:lnTo>
                    <a:pt x="185745" y="1135439"/>
                  </a:lnTo>
                  <a:lnTo>
                    <a:pt x="164774" y="1129448"/>
                  </a:lnTo>
                  <a:lnTo>
                    <a:pt x="142304" y="1123456"/>
                  </a:lnTo>
                  <a:lnTo>
                    <a:pt x="119835" y="1115966"/>
                  </a:lnTo>
                  <a:lnTo>
                    <a:pt x="97366" y="1105481"/>
                  </a:lnTo>
                  <a:lnTo>
                    <a:pt x="77893" y="1091999"/>
                  </a:lnTo>
                  <a:lnTo>
                    <a:pt x="58420" y="1077020"/>
                  </a:lnTo>
                  <a:lnTo>
                    <a:pt x="49432" y="1068032"/>
                  </a:lnTo>
                  <a:lnTo>
                    <a:pt x="41943" y="1059044"/>
                  </a:lnTo>
                  <a:lnTo>
                    <a:pt x="34453" y="1048559"/>
                  </a:lnTo>
                  <a:lnTo>
                    <a:pt x="28461" y="1038073"/>
                  </a:lnTo>
                  <a:lnTo>
                    <a:pt x="16478" y="1014106"/>
                  </a:lnTo>
                  <a:lnTo>
                    <a:pt x="8988" y="991637"/>
                  </a:lnTo>
                  <a:lnTo>
                    <a:pt x="2996" y="969168"/>
                  </a:lnTo>
                  <a:lnTo>
                    <a:pt x="0" y="948197"/>
                  </a:lnTo>
                  <a:lnTo>
                    <a:pt x="0" y="925728"/>
                  </a:lnTo>
                  <a:lnTo>
                    <a:pt x="0" y="906255"/>
                  </a:lnTo>
                  <a:lnTo>
                    <a:pt x="2996" y="886781"/>
                  </a:lnTo>
                  <a:lnTo>
                    <a:pt x="5992" y="867308"/>
                  </a:lnTo>
                  <a:lnTo>
                    <a:pt x="10486" y="850831"/>
                  </a:lnTo>
                  <a:lnTo>
                    <a:pt x="14980" y="835851"/>
                  </a:lnTo>
                  <a:lnTo>
                    <a:pt x="25465" y="810386"/>
                  </a:lnTo>
                  <a:lnTo>
                    <a:pt x="32955" y="795407"/>
                  </a:lnTo>
                  <a:lnTo>
                    <a:pt x="35951" y="789415"/>
                  </a:lnTo>
                  <a:lnTo>
                    <a:pt x="134815" y="617152"/>
                  </a:lnTo>
                  <a:lnTo>
                    <a:pt x="74897" y="582699"/>
                  </a:lnTo>
                  <a:close/>
                  <a:moveTo>
                    <a:pt x="1033579" y="515291"/>
                  </a:moveTo>
                  <a:lnTo>
                    <a:pt x="1169892" y="748970"/>
                  </a:lnTo>
                  <a:lnTo>
                    <a:pt x="1174386" y="756460"/>
                  </a:lnTo>
                  <a:lnTo>
                    <a:pt x="1186369" y="777431"/>
                  </a:lnTo>
                  <a:lnTo>
                    <a:pt x="1201349" y="807389"/>
                  </a:lnTo>
                  <a:lnTo>
                    <a:pt x="1208838" y="825365"/>
                  </a:lnTo>
                  <a:lnTo>
                    <a:pt x="1217826" y="844838"/>
                  </a:lnTo>
                  <a:lnTo>
                    <a:pt x="1223818" y="865809"/>
                  </a:lnTo>
                  <a:lnTo>
                    <a:pt x="1229809" y="888278"/>
                  </a:lnTo>
                  <a:lnTo>
                    <a:pt x="1232805" y="912245"/>
                  </a:lnTo>
                  <a:lnTo>
                    <a:pt x="1234303" y="936212"/>
                  </a:lnTo>
                  <a:lnTo>
                    <a:pt x="1234303" y="958681"/>
                  </a:lnTo>
                  <a:lnTo>
                    <a:pt x="1229809" y="982648"/>
                  </a:lnTo>
                  <a:lnTo>
                    <a:pt x="1226814" y="994632"/>
                  </a:lnTo>
                  <a:lnTo>
                    <a:pt x="1222320" y="1006615"/>
                  </a:lnTo>
                  <a:lnTo>
                    <a:pt x="1217826" y="1017101"/>
                  </a:lnTo>
                  <a:lnTo>
                    <a:pt x="1211834" y="1029085"/>
                  </a:lnTo>
                  <a:lnTo>
                    <a:pt x="1196855" y="1050056"/>
                  </a:lnTo>
                  <a:lnTo>
                    <a:pt x="1181875" y="1068031"/>
                  </a:lnTo>
                  <a:lnTo>
                    <a:pt x="1163900" y="1083010"/>
                  </a:lnTo>
                  <a:lnTo>
                    <a:pt x="1147423" y="1096492"/>
                  </a:lnTo>
                  <a:lnTo>
                    <a:pt x="1129447" y="1106977"/>
                  </a:lnTo>
                  <a:lnTo>
                    <a:pt x="1109974" y="1117463"/>
                  </a:lnTo>
                  <a:lnTo>
                    <a:pt x="1091999" y="1124953"/>
                  </a:lnTo>
                  <a:lnTo>
                    <a:pt x="1075522" y="1130944"/>
                  </a:lnTo>
                  <a:lnTo>
                    <a:pt x="1059044" y="1135438"/>
                  </a:lnTo>
                  <a:lnTo>
                    <a:pt x="1042567" y="1138434"/>
                  </a:lnTo>
                  <a:lnTo>
                    <a:pt x="1017102" y="1142928"/>
                  </a:lnTo>
                  <a:lnTo>
                    <a:pt x="999127" y="1144426"/>
                  </a:lnTo>
                  <a:lnTo>
                    <a:pt x="993135" y="1144426"/>
                  </a:lnTo>
                  <a:lnTo>
                    <a:pt x="795407" y="1144426"/>
                  </a:lnTo>
                  <a:lnTo>
                    <a:pt x="793909" y="1211833"/>
                  </a:lnTo>
                  <a:lnTo>
                    <a:pt x="662090" y="1080015"/>
                  </a:lnTo>
                  <a:lnTo>
                    <a:pt x="799901" y="951192"/>
                  </a:lnTo>
                  <a:lnTo>
                    <a:pt x="798403" y="1021595"/>
                  </a:lnTo>
                  <a:lnTo>
                    <a:pt x="1008114" y="1024591"/>
                  </a:lnTo>
                  <a:lnTo>
                    <a:pt x="1017102" y="1021595"/>
                  </a:lnTo>
                  <a:lnTo>
                    <a:pt x="1039571" y="1012607"/>
                  </a:lnTo>
                  <a:lnTo>
                    <a:pt x="1054550" y="1006615"/>
                  </a:lnTo>
                  <a:lnTo>
                    <a:pt x="1068032" y="997628"/>
                  </a:lnTo>
                  <a:lnTo>
                    <a:pt x="1083011" y="985644"/>
                  </a:lnTo>
                  <a:lnTo>
                    <a:pt x="1094995" y="973661"/>
                  </a:lnTo>
                  <a:lnTo>
                    <a:pt x="1099489" y="966171"/>
                  </a:lnTo>
                  <a:lnTo>
                    <a:pt x="1103982" y="957183"/>
                  </a:lnTo>
                  <a:lnTo>
                    <a:pt x="1106978" y="948196"/>
                  </a:lnTo>
                  <a:lnTo>
                    <a:pt x="1108476" y="939208"/>
                  </a:lnTo>
                  <a:lnTo>
                    <a:pt x="1109974" y="921233"/>
                  </a:lnTo>
                  <a:lnTo>
                    <a:pt x="1108476" y="903258"/>
                  </a:lnTo>
                  <a:lnTo>
                    <a:pt x="1105480" y="886780"/>
                  </a:lnTo>
                  <a:lnTo>
                    <a:pt x="1102485" y="873299"/>
                  </a:lnTo>
                  <a:lnTo>
                    <a:pt x="1099489" y="861315"/>
                  </a:lnTo>
                  <a:lnTo>
                    <a:pt x="933217" y="572213"/>
                  </a:lnTo>
                  <a:close/>
                  <a:moveTo>
                    <a:pt x="617152" y="0"/>
                  </a:moveTo>
                  <a:lnTo>
                    <a:pt x="642617" y="2996"/>
                  </a:lnTo>
                  <a:lnTo>
                    <a:pt x="665086" y="7489"/>
                  </a:lnTo>
                  <a:lnTo>
                    <a:pt x="687555" y="13481"/>
                  </a:lnTo>
                  <a:lnTo>
                    <a:pt x="708526" y="22469"/>
                  </a:lnTo>
                  <a:lnTo>
                    <a:pt x="728000" y="32954"/>
                  </a:lnTo>
                  <a:lnTo>
                    <a:pt x="744477" y="43440"/>
                  </a:lnTo>
                  <a:lnTo>
                    <a:pt x="760954" y="55424"/>
                  </a:lnTo>
                  <a:lnTo>
                    <a:pt x="774436" y="67407"/>
                  </a:lnTo>
                  <a:lnTo>
                    <a:pt x="787917" y="79391"/>
                  </a:lnTo>
                  <a:lnTo>
                    <a:pt x="798403" y="91374"/>
                  </a:lnTo>
                  <a:lnTo>
                    <a:pt x="814880" y="112345"/>
                  </a:lnTo>
                  <a:lnTo>
                    <a:pt x="825366" y="127325"/>
                  </a:lnTo>
                  <a:lnTo>
                    <a:pt x="828362" y="131818"/>
                  </a:lnTo>
                  <a:lnTo>
                    <a:pt x="928724" y="304082"/>
                  </a:lnTo>
                  <a:lnTo>
                    <a:pt x="988641" y="271127"/>
                  </a:lnTo>
                  <a:lnTo>
                    <a:pt x="940707" y="453876"/>
                  </a:lnTo>
                  <a:lnTo>
                    <a:pt x="759456" y="399950"/>
                  </a:lnTo>
                  <a:lnTo>
                    <a:pt x="820872" y="365497"/>
                  </a:lnTo>
                  <a:lnTo>
                    <a:pt x="716016" y="179753"/>
                  </a:lnTo>
                  <a:lnTo>
                    <a:pt x="710024" y="173761"/>
                  </a:lnTo>
                  <a:lnTo>
                    <a:pt x="690551" y="157283"/>
                  </a:lnTo>
                  <a:lnTo>
                    <a:pt x="677070" y="149794"/>
                  </a:lnTo>
                  <a:lnTo>
                    <a:pt x="662090" y="140806"/>
                  </a:lnTo>
                  <a:lnTo>
                    <a:pt x="645613" y="134814"/>
                  </a:lnTo>
                  <a:lnTo>
                    <a:pt x="627638" y="130321"/>
                  </a:lnTo>
                  <a:lnTo>
                    <a:pt x="618650" y="130321"/>
                  </a:lnTo>
                  <a:lnTo>
                    <a:pt x="609662" y="130321"/>
                  </a:lnTo>
                  <a:lnTo>
                    <a:pt x="600675" y="133316"/>
                  </a:lnTo>
                  <a:lnTo>
                    <a:pt x="591687" y="134814"/>
                  </a:lnTo>
                  <a:lnTo>
                    <a:pt x="575210" y="143802"/>
                  </a:lnTo>
                  <a:lnTo>
                    <a:pt x="560230" y="154288"/>
                  </a:lnTo>
                  <a:lnTo>
                    <a:pt x="546749" y="164773"/>
                  </a:lnTo>
                  <a:lnTo>
                    <a:pt x="536263" y="173761"/>
                  </a:lnTo>
                  <a:lnTo>
                    <a:pt x="528774" y="182748"/>
                  </a:lnTo>
                  <a:lnTo>
                    <a:pt x="361004" y="476345"/>
                  </a:lnTo>
                  <a:lnTo>
                    <a:pt x="259144" y="416427"/>
                  </a:lnTo>
                  <a:lnTo>
                    <a:pt x="393959" y="179753"/>
                  </a:lnTo>
                  <a:lnTo>
                    <a:pt x="398453" y="170765"/>
                  </a:lnTo>
                  <a:lnTo>
                    <a:pt x="410436" y="151292"/>
                  </a:lnTo>
                  <a:lnTo>
                    <a:pt x="428412" y="121333"/>
                  </a:lnTo>
                  <a:lnTo>
                    <a:pt x="440395" y="106354"/>
                  </a:lnTo>
                  <a:lnTo>
                    <a:pt x="453877" y="88378"/>
                  </a:lnTo>
                  <a:lnTo>
                    <a:pt x="468856" y="71901"/>
                  </a:lnTo>
                  <a:lnTo>
                    <a:pt x="485333" y="55424"/>
                  </a:lnTo>
                  <a:lnTo>
                    <a:pt x="503309" y="40444"/>
                  </a:lnTo>
                  <a:lnTo>
                    <a:pt x="522782" y="26963"/>
                  </a:lnTo>
                  <a:lnTo>
                    <a:pt x="545251" y="16477"/>
                  </a:lnTo>
                  <a:lnTo>
                    <a:pt x="567720" y="7489"/>
                  </a:lnTo>
                  <a:lnTo>
                    <a:pt x="579703" y="4494"/>
                  </a:lnTo>
                  <a:lnTo>
                    <a:pt x="591687" y="1498"/>
                  </a:lnTo>
                  <a:lnTo>
                    <a:pt x="603671" y="1498"/>
                  </a:lnTo>
                  <a:close/>
                </a:path>
              </a:pathLst>
            </a:custGeom>
            <a:solidFill>
              <a:srgbClr val="00660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4" name="フリーフォーム: 図形 23"/>
            <p:cNvSpPr/>
            <p:nvPr/>
          </p:nvSpPr>
          <p:spPr bwMode="auto">
            <a:xfrm flipV="1">
              <a:off x="7113240" y="1230780"/>
              <a:ext cx="349484" cy="287424"/>
            </a:xfrm>
            <a:custGeom>
              <a:avLst/>
              <a:gdLst>
                <a:gd name="connsiteX0" fmla="*/ 188117 w 420907"/>
                <a:gd name="connsiteY0" fmla="*/ 346164 h 346164"/>
                <a:gd name="connsiteX1" fmla="*/ 313729 w 420907"/>
                <a:gd name="connsiteY1" fmla="*/ 346164 h 346164"/>
                <a:gd name="connsiteX2" fmla="*/ 420907 w 420907"/>
                <a:gd name="connsiteY2" fmla="*/ 238986 h 346164"/>
                <a:gd name="connsiteX3" fmla="*/ 390981 w 420907"/>
                <a:gd name="connsiteY3" fmla="*/ 143300 h 346164"/>
                <a:gd name="connsiteX4" fmla="*/ 0 w 420907"/>
                <a:gd name="connsiteY4" fmla="*/ 346164 h 346164"/>
                <a:gd name="connsiteX5" fmla="*/ 131144 w 420907"/>
                <a:gd name="connsiteY5" fmla="*/ 346164 h 346164"/>
                <a:gd name="connsiteX6" fmla="*/ 377406 w 420907"/>
                <a:gd name="connsiteY6" fmla="*/ 99899 h 346164"/>
                <a:gd name="connsiteX7" fmla="*/ 346162 w 420907"/>
                <a:gd name="connsiteY7" fmla="*/ 0 h 3461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0907" h="346164">
                  <a:moveTo>
                    <a:pt x="188117" y="346164"/>
                  </a:moveTo>
                  <a:lnTo>
                    <a:pt x="313729" y="346164"/>
                  </a:lnTo>
                  <a:lnTo>
                    <a:pt x="420907" y="238986"/>
                  </a:lnTo>
                  <a:lnTo>
                    <a:pt x="390981" y="143300"/>
                  </a:lnTo>
                  <a:close/>
                  <a:moveTo>
                    <a:pt x="0" y="346164"/>
                  </a:moveTo>
                  <a:lnTo>
                    <a:pt x="131144" y="346164"/>
                  </a:lnTo>
                  <a:lnTo>
                    <a:pt x="377406" y="99899"/>
                  </a:lnTo>
                  <a:lnTo>
                    <a:pt x="346162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25" name="グループ化 24"/>
          <p:cNvGrpSpPr/>
          <p:nvPr/>
        </p:nvGrpSpPr>
        <p:grpSpPr>
          <a:xfrm>
            <a:off x="8131086" y="842583"/>
            <a:ext cx="1148402" cy="1567478"/>
            <a:chOff x="8131086" y="842583"/>
            <a:chExt cx="1148402" cy="1567478"/>
          </a:xfrm>
        </p:grpSpPr>
        <p:sp>
          <p:nvSpPr>
            <p:cNvPr id="26" name="台形 25"/>
            <p:cNvSpPr/>
            <p:nvPr/>
          </p:nvSpPr>
          <p:spPr bwMode="auto">
            <a:xfrm>
              <a:off x="8131086" y="932590"/>
              <a:ext cx="1148402" cy="450051"/>
            </a:xfrm>
            <a:prstGeom prst="trapezoid">
              <a:avLst>
                <a:gd name="adj" fmla="val 15872"/>
              </a:avLst>
            </a:prstGeom>
            <a:gradFill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</a:gra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7" name="台形 26"/>
            <p:cNvSpPr/>
            <p:nvPr/>
          </p:nvSpPr>
          <p:spPr bwMode="auto">
            <a:xfrm>
              <a:off x="8210526" y="842583"/>
              <a:ext cx="989522" cy="90008"/>
            </a:xfrm>
            <a:prstGeom prst="trapezoid">
              <a:avLst>
                <a:gd name="adj" fmla="val 213938"/>
              </a:avLst>
            </a:prstGeom>
            <a:gradFill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</a:gra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8" name="フリーフォーム: 図形 27"/>
            <p:cNvSpPr/>
            <p:nvPr/>
          </p:nvSpPr>
          <p:spPr bwMode="auto">
            <a:xfrm>
              <a:off x="8212907" y="977596"/>
              <a:ext cx="984760" cy="419726"/>
            </a:xfrm>
            <a:custGeom>
              <a:avLst/>
              <a:gdLst>
                <a:gd name="connsiteX0" fmla="*/ 105607 w 984760"/>
                <a:gd name="connsiteY0" fmla="*/ 0 h 419726"/>
                <a:gd name="connsiteX1" fmla="*/ 879153 w 984760"/>
                <a:gd name="connsiteY1" fmla="*/ 0 h 419726"/>
                <a:gd name="connsiteX2" fmla="*/ 929037 w 984760"/>
                <a:gd name="connsiteY2" fmla="*/ 49884 h 419726"/>
                <a:gd name="connsiteX3" fmla="*/ 926884 w 984760"/>
                <a:gd name="connsiteY3" fmla="*/ 55083 h 419726"/>
                <a:gd name="connsiteX4" fmla="*/ 984760 w 984760"/>
                <a:gd name="connsiteY4" fmla="*/ 419726 h 419726"/>
                <a:gd name="connsiteX5" fmla="*/ 0 w 984760"/>
                <a:gd name="connsiteY5" fmla="*/ 419726 h 419726"/>
                <a:gd name="connsiteX6" fmla="*/ 57877 w 984760"/>
                <a:gd name="connsiteY6" fmla="*/ 55083 h 419726"/>
                <a:gd name="connsiteX7" fmla="*/ 55723 w 984760"/>
                <a:gd name="connsiteY7" fmla="*/ 49884 h 419726"/>
                <a:gd name="connsiteX8" fmla="*/ 105607 w 984760"/>
                <a:gd name="connsiteY8" fmla="*/ 0 h 419726"/>
                <a:gd name="connsiteX0" fmla="*/ 105607 w 984760"/>
                <a:gd name="connsiteY0" fmla="*/ 0 h 419726"/>
                <a:gd name="connsiteX1" fmla="*/ 879153 w 984760"/>
                <a:gd name="connsiteY1" fmla="*/ 0 h 419726"/>
                <a:gd name="connsiteX2" fmla="*/ 929037 w 984760"/>
                <a:gd name="connsiteY2" fmla="*/ 49884 h 419726"/>
                <a:gd name="connsiteX3" fmla="*/ 926884 w 984760"/>
                <a:gd name="connsiteY3" fmla="*/ 55083 h 419726"/>
                <a:gd name="connsiteX4" fmla="*/ 984760 w 984760"/>
                <a:gd name="connsiteY4" fmla="*/ 419726 h 419726"/>
                <a:gd name="connsiteX5" fmla="*/ 0 w 984760"/>
                <a:gd name="connsiteY5" fmla="*/ 419726 h 419726"/>
                <a:gd name="connsiteX6" fmla="*/ 55723 w 984760"/>
                <a:gd name="connsiteY6" fmla="*/ 49884 h 419726"/>
                <a:gd name="connsiteX7" fmla="*/ 105607 w 984760"/>
                <a:gd name="connsiteY7" fmla="*/ 0 h 419726"/>
                <a:gd name="connsiteX0" fmla="*/ 105607 w 984760"/>
                <a:gd name="connsiteY0" fmla="*/ 0 h 419726"/>
                <a:gd name="connsiteX1" fmla="*/ 879153 w 984760"/>
                <a:gd name="connsiteY1" fmla="*/ 0 h 419726"/>
                <a:gd name="connsiteX2" fmla="*/ 929037 w 984760"/>
                <a:gd name="connsiteY2" fmla="*/ 49884 h 419726"/>
                <a:gd name="connsiteX3" fmla="*/ 984760 w 984760"/>
                <a:gd name="connsiteY3" fmla="*/ 419726 h 419726"/>
                <a:gd name="connsiteX4" fmla="*/ 0 w 984760"/>
                <a:gd name="connsiteY4" fmla="*/ 419726 h 419726"/>
                <a:gd name="connsiteX5" fmla="*/ 55723 w 984760"/>
                <a:gd name="connsiteY5" fmla="*/ 49884 h 419726"/>
                <a:gd name="connsiteX6" fmla="*/ 105607 w 984760"/>
                <a:gd name="connsiteY6" fmla="*/ 0 h 419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84760" h="419726">
                  <a:moveTo>
                    <a:pt x="105607" y="0"/>
                  </a:moveTo>
                  <a:lnTo>
                    <a:pt x="879153" y="0"/>
                  </a:lnTo>
                  <a:cubicBezTo>
                    <a:pt x="906703" y="0"/>
                    <a:pt x="929037" y="22334"/>
                    <a:pt x="929037" y="49884"/>
                  </a:cubicBezTo>
                  <a:lnTo>
                    <a:pt x="984760" y="419726"/>
                  </a:lnTo>
                  <a:lnTo>
                    <a:pt x="0" y="419726"/>
                  </a:lnTo>
                  <a:lnTo>
                    <a:pt x="55723" y="49884"/>
                  </a:lnTo>
                  <a:cubicBezTo>
                    <a:pt x="55723" y="22334"/>
                    <a:pt x="78057" y="0"/>
                    <a:pt x="105607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5400000" scaled="1"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9" name="台形 28"/>
            <p:cNvSpPr/>
            <p:nvPr/>
          </p:nvSpPr>
          <p:spPr bwMode="auto">
            <a:xfrm flipV="1">
              <a:off x="8131086" y="1382640"/>
              <a:ext cx="1148402" cy="1027421"/>
            </a:xfrm>
            <a:prstGeom prst="trapezoid">
              <a:avLst>
                <a:gd name="adj" fmla="val 20502"/>
              </a:avLst>
            </a:prstGeom>
            <a:gradFill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</a:gra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" name="テキスト ボックス 29"/>
            <p:cNvSpPr txBox="1"/>
            <p:nvPr/>
          </p:nvSpPr>
          <p:spPr>
            <a:xfrm>
              <a:off x="8393881" y="1069426"/>
              <a:ext cx="622812" cy="236066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FadeUp">
                <a:avLst>
                  <a:gd name="adj" fmla="val 6682"/>
                </a:avLst>
              </a:prstTxWarp>
              <a:spAutoFit/>
            </a:bodyPr>
            <a:lstStyle/>
            <a:p>
              <a:r>
                <a:rPr kumimoji="1" lang="en-US" altLang="ja-JP" b="1" dirty="0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PUSH</a:t>
              </a:r>
              <a:endParaRPr kumimoji="1" lang="ja-JP" altLang="en-US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grpSp>
          <p:nvGrpSpPr>
            <p:cNvPr id="31" name="グループ化 30"/>
            <p:cNvGrpSpPr/>
            <p:nvPr/>
          </p:nvGrpSpPr>
          <p:grpSpPr>
            <a:xfrm>
              <a:off x="8423650" y="1649217"/>
              <a:ext cx="561292" cy="519978"/>
              <a:chOff x="7850031" y="617802"/>
              <a:chExt cx="1611880" cy="1493236"/>
            </a:xfrm>
          </p:grpSpPr>
          <p:sp>
            <p:nvSpPr>
              <p:cNvPr id="32" name="Freeform 7"/>
              <p:cNvSpPr>
                <a:spLocks noEditPoints="1"/>
              </p:cNvSpPr>
              <p:nvPr/>
            </p:nvSpPr>
            <p:spPr bwMode="auto">
              <a:xfrm>
                <a:off x="7850031" y="1128277"/>
                <a:ext cx="812311" cy="808359"/>
              </a:xfrm>
              <a:custGeom>
                <a:avLst/>
                <a:gdLst>
                  <a:gd name="T0" fmla="*/ 736 w 1530"/>
                  <a:gd name="T1" fmla="*/ 708 h 1270"/>
                  <a:gd name="T2" fmla="*/ 884 w 1530"/>
                  <a:gd name="T3" fmla="*/ 486 h 1270"/>
                  <a:gd name="T4" fmla="*/ 1148 w 1530"/>
                  <a:gd name="T5" fmla="*/ 614 h 1270"/>
                  <a:gd name="T6" fmla="*/ 1218 w 1530"/>
                  <a:gd name="T7" fmla="*/ 546 h 1270"/>
                  <a:gd name="T8" fmla="*/ 830 w 1530"/>
                  <a:gd name="T9" fmla="*/ 0 h 1270"/>
                  <a:gd name="T10" fmla="*/ 32 w 1530"/>
                  <a:gd name="T11" fmla="*/ 0 h 1270"/>
                  <a:gd name="T12" fmla="*/ 0 w 1530"/>
                  <a:gd name="T13" fmla="*/ 86 h 1270"/>
                  <a:gd name="T14" fmla="*/ 262 w 1530"/>
                  <a:gd name="T15" fmla="*/ 208 h 1270"/>
                  <a:gd name="T16" fmla="*/ 58 w 1530"/>
                  <a:gd name="T17" fmla="*/ 510 h 1270"/>
                  <a:gd name="T18" fmla="*/ 524 w 1530"/>
                  <a:gd name="T19" fmla="*/ 1164 h 1270"/>
                  <a:gd name="T20" fmla="*/ 524 w 1530"/>
                  <a:gd name="T21" fmla="*/ 1164 h 1270"/>
                  <a:gd name="T22" fmla="*/ 528 w 1530"/>
                  <a:gd name="T23" fmla="*/ 1170 h 1270"/>
                  <a:gd name="T24" fmla="*/ 542 w 1530"/>
                  <a:gd name="T25" fmla="*/ 1184 h 1270"/>
                  <a:gd name="T26" fmla="*/ 552 w 1530"/>
                  <a:gd name="T27" fmla="*/ 1194 h 1270"/>
                  <a:gd name="T28" fmla="*/ 566 w 1530"/>
                  <a:gd name="T29" fmla="*/ 1204 h 1270"/>
                  <a:gd name="T30" fmla="*/ 582 w 1530"/>
                  <a:gd name="T31" fmla="*/ 1216 h 1270"/>
                  <a:gd name="T32" fmla="*/ 600 w 1530"/>
                  <a:gd name="T33" fmla="*/ 1226 h 1270"/>
                  <a:gd name="T34" fmla="*/ 600 w 1530"/>
                  <a:gd name="T35" fmla="*/ 1226 h 1270"/>
                  <a:gd name="T36" fmla="*/ 636 w 1530"/>
                  <a:gd name="T37" fmla="*/ 1244 h 1270"/>
                  <a:gd name="T38" fmla="*/ 662 w 1530"/>
                  <a:gd name="T39" fmla="*/ 1254 h 1270"/>
                  <a:gd name="T40" fmla="*/ 682 w 1530"/>
                  <a:gd name="T41" fmla="*/ 1260 h 1270"/>
                  <a:gd name="T42" fmla="*/ 702 w 1530"/>
                  <a:gd name="T43" fmla="*/ 1266 h 1270"/>
                  <a:gd name="T44" fmla="*/ 702 w 1530"/>
                  <a:gd name="T45" fmla="*/ 1266 h 1270"/>
                  <a:gd name="T46" fmla="*/ 724 w 1530"/>
                  <a:gd name="T47" fmla="*/ 1268 h 1270"/>
                  <a:gd name="T48" fmla="*/ 742 w 1530"/>
                  <a:gd name="T49" fmla="*/ 1270 h 1270"/>
                  <a:gd name="T50" fmla="*/ 762 w 1530"/>
                  <a:gd name="T51" fmla="*/ 1270 h 1270"/>
                  <a:gd name="T52" fmla="*/ 1530 w 1530"/>
                  <a:gd name="T53" fmla="*/ 1270 h 1270"/>
                  <a:gd name="T54" fmla="*/ 1530 w 1530"/>
                  <a:gd name="T55" fmla="*/ 708 h 1270"/>
                  <a:gd name="T56" fmla="*/ 736 w 1530"/>
                  <a:gd name="T57" fmla="*/ 708 h 1270"/>
                  <a:gd name="T58" fmla="*/ 468 w 1530"/>
                  <a:gd name="T59" fmla="*/ 902 h 1270"/>
                  <a:gd name="T60" fmla="*/ 178 w 1530"/>
                  <a:gd name="T61" fmla="*/ 506 h 1270"/>
                  <a:gd name="T62" fmla="*/ 412 w 1530"/>
                  <a:gd name="T63" fmla="*/ 186 h 1270"/>
                  <a:gd name="T64" fmla="*/ 260 w 1530"/>
                  <a:gd name="T65" fmla="*/ 98 h 1270"/>
                  <a:gd name="T66" fmla="*/ 766 w 1530"/>
                  <a:gd name="T67" fmla="*/ 98 h 1270"/>
                  <a:gd name="T68" fmla="*/ 1020 w 1530"/>
                  <a:gd name="T69" fmla="*/ 456 h 1270"/>
                  <a:gd name="T70" fmla="*/ 844 w 1530"/>
                  <a:gd name="T71" fmla="*/ 386 h 1270"/>
                  <a:gd name="T72" fmla="*/ 468 w 1530"/>
                  <a:gd name="T73" fmla="*/ 902 h 1270"/>
                  <a:gd name="T74" fmla="*/ 1430 w 1530"/>
                  <a:gd name="T75" fmla="*/ 1186 h 1270"/>
                  <a:gd name="T76" fmla="*/ 766 w 1530"/>
                  <a:gd name="T77" fmla="*/ 1186 h 1270"/>
                  <a:gd name="T78" fmla="*/ 766 w 1530"/>
                  <a:gd name="T79" fmla="*/ 1186 h 1270"/>
                  <a:gd name="T80" fmla="*/ 752 w 1530"/>
                  <a:gd name="T81" fmla="*/ 1186 h 1270"/>
                  <a:gd name="T82" fmla="*/ 718 w 1530"/>
                  <a:gd name="T83" fmla="*/ 1184 h 1270"/>
                  <a:gd name="T84" fmla="*/ 718 w 1530"/>
                  <a:gd name="T85" fmla="*/ 1184 h 1270"/>
                  <a:gd name="T86" fmla="*/ 700 w 1530"/>
                  <a:gd name="T87" fmla="*/ 1180 h 1270"/>
                  <a:gd name="T88" fmla="*/ 680 w 1530"/>
                  <a:gd name="T89" fmla="*/ 1172 h 1270"/>
                  <a:gd name="T90" fmla="*/ 660 w 1530"/>
                  <a:gd name="T91" fmla="*/ 1162 h 1270"/>
                  <a:gd name="T92" fmla="*/ 642 w 1530"/>
                  <a:gd name="T93" fmla="*/ 1148 h 1270"/>
                  <a:gd name="T94" fmla="*/ 642 w 1530"/>
                  <a:gd name="T95" fmla="*/ 1148 h 1270"/>
                  <a:gd name="T96" fmla="*/ 628 w 1530"/>
                  <a:gd name="T97" fmla="*/ 1132 h 1270"/>
                  <a:gd name="T98" fmla="*/ 616 w 1530"/>
                  <a:gd name="T99" fmla="*/ 1118 h 1270"/>
                  <a:gd name="T100" fmla="*/ 606 w 1530"/>
                  <a:gd name="T101" fmla="*/ 1104 h 1270"/>
                  <a:gd name="T102" fmla="*/ 528 w 1530"/>
                  <a:gd name="T103" fmla="*/ 992 h 1270"/>
                  <a:gd name="T104" fmla="*/ 672 w 1530"/>
                  <a:gd name="T105" fmla="*/ 794 h 1270"/>
                  <a:gd name="T106" fmla="*/ 1430 w 1530"/>
                  <a:gd name="T107" fmla="*/ 794 h 1270"/>
                  <a:gd name="T108" fmla="*/ 1430 w 1530"/>
                  <a:gd name="T109" fmla="*/ 1186 h 1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530" h="1270">
                    <a:moveTo>
                      <a:pt x="736" y="708"/>
                    </a:moveTo>
                    <a:lnTo>
                      <a:pt x="884" y="486"/>
                    </a:lnTo>
                    <a:lnTo>
                      <a:pt x="1148" y="614"/>
                    </a:lnTo>
                    <a:lnTo>
                      <a:pt x="1218" y="546"/>
                    </a:lnTo>
                    <a:lnTo>
                      <a:pt x="830" y="0"/>
                    </a:lnTo>
                    <a:lnTo>
                      <a:pt x="32" y="0"/>
                    </a:lnTo>
                    <a:lnTo>
                      <a:pt x="0" y="86"/>
                    </a:lnTo>
                    <a:lnTo>
                      <a:pt x="262" y="208"/>
                    </a:lnTo>
                    <a:lnTo>
                      <a:pt x="58" y="510"/>
                    </a:lnTo>
                    <a:lnTo>
                      <a:pt x="524" y="1164"/>
                    </a:lnTo>
                    <a:lnTo>
                      <a:pt x="524" y="1164"/>
                    </a:lnTo>
                    <a:lnTo>
                      <a:pt x="528" y="1170"/>
                    </a:lnTo>
                    <a:lnTo>
                      <a:pt x="542" y="1184"/>
                    </a:lnTo>
                    <a:lnTo>
                      <a:pt x="552" y="1194"/>
                    </a:lnTo>
                    <a:lnTo>
                      <a:pt x="566" y="1204"/>
                    </a:lnTo>
                    <a:lnTo>
                      <a:pt x="582" y="1216"/>
                    </a:lnTo>
                    <a:lnTo>
                      <a:pt x="600" y="1226"/>
                    </a:lnTo>
                    <a:lnTo>
                      <a:pt x="600" y="1226"/>
                    </a:lnTo>
                    <a:lnTo>
                      <a:pt x="636" y="1244"/>
                    </a:lnTo>
                    <a:lnTo>
                      <a:pt x="662" y="1254"/>
                    </a:lnTo>
                    <a:lnTo>
                      <a:pt x="682" y="1260"/>
                    </a:lnTo>
                    <a:lnTo>
                      <a:pt x="702" y="1266"/>
                    </a:lnTo>
                    <a:lnTo>
                      <a:pt x="702" y="1266"/>
                    </a:lnTo>
                    <a:lnTo>
                      <a:pt x="724" y="1268"/>
                    </a:lnTo>
                    <a:lnTo>
                      <a:pt x="742" y="1270"/>
                    </a:lnTo>
                    <a:lnTo>
                      <a:pt x="762" y="1270"/>
                    </a:lnTo>
                    <a:lnTo>
                      <a:pt x="1530" y="1270"/>
                    </a:lnTo>
                    <a:lnTo>
                      <a:pt x="1530" y="708"/>
                    </a:lnTo>
                    <a:lnTo>
                      <a:pt x="736" y="708"/>
                    </a:lnTo>
                    <a:close/>
                    <a:moveTo>
                      <a:pt x="468" y="902"/>
                    </a:moveTo>
                    <a:lnTo>
                      <a:pt x="178" y="506"/>
                    </a:lnTo>
                    <a:lnTo>
                      <a:pt x="412" y="186"/>
                    </a:lnTo>
                    <a:lnTo>
                      <a:pt x="260" y="98"/>
                    </a:lnTo>
                    <a:lnTo>
                      <a:pt x="766" y="98"/>
                    </a:lnTo>
                    <a:lnTo>
                      <a:pt x="1020" y="456"/>
                    </a:lnTo>
                    <a:lnTo>
                      <a:pt x="844" y="386"/>
                    </a:lnTo>
                    <a:lnTo>
                      <a:pt x="468" y="902"/>
                    </a:lnTo>
                    <a:close/>
                    <a:moveTo>
                      <a:pt x="1430" y="1186"/>
                    </a:moveTo>
                    <a:lnTo>
                      <a:pt x="766" y="1186"/>
                    </a:lnTo>
                    <a:lnTo>
                      <a:pt x="766" y="1186"/>
                    </a:lnTo>
                    <a:lnTo>
                      <a:pt x="752" y="1186"/>
                    </a:lnTo>
                    <a:lnTo>
                      <a:pt x="718" y="1184"/>
                    </a:lnTo>
                    <a:lnTo>
                      <a:pt x="718" y="1184"/>
                    </a:lnTo>
                    <a:lnTo>
                      <a:pt x="700" y="1180"/>
                    </a:lnTo>
                    <a:lnTo>
                      <a:pt x="680" y="1172"/>
                    </a:lnTo>
                    <a:lnTo>
                      <a:pt x="660" y="1162"/>
                    </a:lnTo>
                    <a:lnTo>
                      <a:pt x="642" y="1148"/>
                    </a:lnTo>
                    <a:lnTo>
                      <a:pt x="642" y="1148"/>
                    </a:lnTo>
                    <a:lnTo>
                      <a:pt x="628" y="1132"/>
                    </a:lnTo>
                    <a:lnTo>
                      <a:pt x="616" y="1118"/>
                    </a:lnTo>
                    <a:lnTo>
                      <a:pt x="606" y="1104"/>
                    </a:lnTo>
                    <a:lnTo>
                      <a:pt x="528" y="992"/>
                    </a:lnTo>
                    <a:lnTo>
                      <a:pt x="672" y="794"/>
                    </a:lnTo>
                    <a:lnTo>
                      <a:pt x="1430" y="794"/>
                    </a:lnTo>
                    <a:lnTo>
                      <a:pt x="1430" y="118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dirty="0"/>
              </a:p>
            </p:txBody>
          </p:sp>
          <p:sp>
            <p:nvSpPr>
              <p:cNvPr id="33" name="Freeform 8"/>
              <p:cNvSpPr>
                <a:spLocks noEditPoints="1"/>
              </p:cNvSpPr>
              <p:nvPr/>
            </p:nvSpPr>
            <p:spPr bwMode="auto">
              <a:xfrm>
                <a:off x="8147347" y="617802"/>
                <a:ext cx="1127679" cy="574126"/>
              </a:xfrm>
              <a:custGeom>
                <a:avLst/>
                <a:gdLst>
                  <a:gd name="T0" fmla="*/ 2048 w 2124"/>
                  <a:gd name="T1" fmla="*/ 158 h 902"/>
                  <a:gd name="T2" fmla="*/ 1794 w 2124"/>
                  <a:gd name="T3" fmla="*/ 272 h 902"/>
                  <a:gd name="T4" fmla="*/ 1564 w 2124"/>
                  <a:gd name="T5" fmla="*/ 0 h 902"/>
                  <a:gd name="T6" fmla="*/ 624 w 2124"/>
                  <a:gd name="T7" fmla="*/ 0 h 902"/>
                  <a:gd name="T8" fmla="*/ 624 w 2124"/>
                  <a:gd name="T9" fmla="*/ 0 h 902"/>
                  <a:gd name="T10" fmla="*/ 608 w 2124"/>
                  <a:gd name="T11" fmla="*/ 0 h 902"/>
                  <a:gd name="T12" fmla="*/ 570 w 2124"/>
                  <a:gd name="T13" fmla="*/ 4 h 902"/>
                  <a:gd name="T14" fmla="*/ 546 w 2124"/>
                  <a:gd name="T15" fmla="*/ 8 h 902"/>
                  <a:gd name="T16" fmla="*/ 520 w 2124"/>
                  <a:gd name="T17" fmla="*/ 14 h 902"/>
                  <a:gd name="T18" fmla="*/ 492 w 2124"/>
                  <a:gd name="T19" fmla="*/ 24 h 902"/>
                  <a:gd name="T20" fmla="*/ 462 w 2124"/>
                  <a:gd name="T21" fmla="*/ 36 h 902"/>
                  <a:gd name="T22" fmla="*/ 462 w 2124"/>
                  <a:gd name="T23" fmla="*/ 36 h 902"/>
                  <a:gd name="T24" fmla="*/ 434 w 2124"/>
                  <a:gd name="T25" fmla="*/ 52 h 902"/>
                  <a:gd name="T26" fmla="*/ 410 w 2124"/>
                  <a:gd name="T27" fmla="*/ 70 h 902"/>
                  <a:gd name="T28" fmla="*/ 388 w 2124"/>
                  <a:gd name="T29" fmla="*/ 88 h 902"/>
                  <a:gd name="T30" fmla="*/ 372 w 2124"/>
                  <a:gd name="T31" fmla="*/ 106 h 902"/>
                  <a:gd name="T32" fmla="*/ 346 w 2124"/>
                  <a:gd name="T33" fmla="*/ 132 h 902"/>
                  <a:gd name="T34" fmla="*/ 338 w 2124"/>
                  <a:gd name="T35" fmla="*/ 144 h 902"/>
                  <a:gd name="T36" fmla="*/ 0 w 2124"/>
                  <a:gd name="T37" fmla="*/ 632 h 902"/>
                  <a:gd name="T38" fmla="*/ 612 w 2124"/>
                  <a:gd name="T39" fmla="*/ 902 h 902"/>
                  <a:gd name="T40" fmla="*/ 1010 w 2124"/>
                  <a:gd name="T41" fmla="*/ 360 h 902"/>
                  <a:gd name="T42" fmla="*/ 1156 w 2124"/>
                  <a:gd name="T43" fmla="*/ 566 h 902"/>
                  <a:gd name="T44" fmla="*/ 898 w 2124"/>
                  <a:gd name="T45" fmla="*/ 696 h 902"/>
                  <a:gd name="T46" fmla="*/ 924 w 2124"/>
                  <a:gd name="T47" fmla="*/ 768 h 902"/>
                  <a:gd name="T48" fmla="*/ 1720 w 2124"/>
                  <a:gd name="T49" fmla="*/ 768 h 902"/>
                  <a:gd name="T50" fmla="*/ 2124 w 2124"/>
                  <a:gd name="T51" fmla="*/ 216 h 902"/>
                  <a:gd name="T52" fmla="*/ 2048 w 2124"/>
                  <a:gd name="T53" fmla="*/ 158 h 902"/>
                  <a:gd name="T54" fmla="*/ 568 w 2124"/>
                  <a:gd name="T55" fmla="*/ 794 h 902"/>
                  <a:gd name="T56" fmla="*/ 140 w 2124"/>
                  <a:gd name="T57" fmla="*/ 596 h 902"/>
                  <a:gd name="T58" fmla="*/ 424 w 2124"/>
                  <a:gd name="T59" fmla="*/ 204 h 902"/>
                  <a:gd name="T60" fmla="*/ 424 w 2124"/>
                  <a:gd name="T61" fmla="*/ 204 h 902"/>
                  <a:gd name="T62" fmla="*/ 446 w 2124"/>
                  <a:gd name="T63" fmla="*/ 176 h 902"/>
                  <a:gd name="T64" fmla="*/ 470 w 2124"/>
                  <a:gd name="T65" fmla="*/ 148 h 902"/>
                  <a:gd name="T66" fmla="*/ 498 w 2124"/>
                  <a:gd name="T67" fmla="*/ 122 h 902"/>
                  <a:gd name="T68" fmla="*/ 498 w 2124"/>
                  <a:gd name="T69" fmla="*/ 122 h 902"/>
                  <a:gd name="T70" fmla="*/ 512 w 2124"/>
                  <a:gd name="T71" fmla="*/ 110 h 902"/>
                  <a:gd name="T72" fmla="*/ 526 w 2124"/>
                  <a:gd name="T73" fmla="*/ 100 h 902"/>
                  <a:gd name="T74" fmla="*/ 546 w 2124"/>
                  <a:gd name="T75" fmla="*/ 90 h 902"/>
                  <a:gd name="T76" fmla="*/ 564 w 2124"/>
                  <a:gd name="T77" fmla="*/ 84 h 902"/>
                  <a:gd name="T78" fmla="*/ 578 w 2124"/>
                  <a:gd name="T79" fmla="*/ 82 h 902"/>
                  <a:gd name="T80" fmla="*/ 578 w 2124"/>
                  <a:gd name="T81" fmla="*/ 82 h 902"/>
                  <a:gd name="T82" fmla="*/ 590 w 2124"/>
                  <a:gd name="T83" fmla="*/ 80 h 902"/>
                  <a:gd name="T84" fmla="*/ 618 w 2124"/>
                  <a:gd name="T85" fmla="*/ 80 h 902"/>
                  <a:gd name="T86" fmla="*/ 692 w 2124"/>
                  <a:gd name="T87" fmla="*/ 80 h 902"/>
                  <a:gd name="T88" fmla="*/ 796 w 2124"/>
                  <a:gd name="T89" fmla="*/ 82 h 902"/>
                  <a:gd name="T90" fmla="*/ 946 w 2124"/>
                  <a:gd name="T91" fmla="*/ 276 h 902"/>
                  <a:gd name="T92" fmla="*/ 568 w 2124"/>
                  <a:gd name="T93" fmla="*/ 794 h 902"/>
                  <a:gd name="T94" fmla="*/ 1670 w 2124"/>
                  <a:gd name="T95" fmla="*/ 694 h 902"/>
                  <a:gd name="T96" fmla="*/ 1110 w 2124"/>
                  <a:gd name="T97" fmla="*/ 694 h 902"/>
                  <a:gd name="T98" fmla="*/ 1308 w 2124"/>
                  <a:gd name="T99" fmla="*/ 604 h 902"/>
                  <a:gd name="T100" fmla="*/ 928 w 2124"/>
                  <a:gd name="T101" fmla="*/ 80 h 902"/>
                  <a:gd name="T102" fmla="*/ 1506 w 2124"/>
                  <a:gd name="T103" fmla="*/ 80 h 902"/>
                  <a:gd name="T104" fmla="*/ 1748 w 2124"/>
                  <a:gd name="T105" fmla="*/ 400 h 902"/>
                  <a:gd name="T106" fmla="*/ 1916 w 2124"/>
                  <a:gd name="T107" fmla="*/ 330 h 902"/>
                  <a:gd name="T108" fmla="*/ 1670 w 2124"/>
                  <a:gd name="T109" fmla="*/ 694 h 9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124" h="902">
                    <a:moveTo>
                      <a:pt x="2048" y="158"/>
                    </a:moveTo>
                    <a:lnTo>
                      <a:pt x="1794" y="272"/>
                    </a:lnTo>
                    <a:lnTo>
                      <a:pt x="1564" y="0"/>
                    </a:lnTo>
                    <a:lnTo>
                      <a:pt x="624" y="0"/>
                    </a:lnTo>
                    <a:lnTo>
                      <a:pt x="624" y="0"/>
                    </a:lnTo>
                    <a:lnTo>
                      <a:pt x="608" y="0"/>
                    </a:lnTo>
                    <a:lnTo>
                      <a:pt x="570" y="4"/>
                    </a:lnTo>
                    <a:lnTo>
                      <a:pt x="546" y="8"/>
                    </a:lnTo>
                    <a:lnTo>
                      <a:pt x="520" y="14"/>
                    </a:lnTo>
                    <a:lnTo>
                      <a:pt x="492" y="24"/>
                    </a:lnTo>
                    <a:lnTo>
                      <a:pt x="462" y="36"/>
                    </a:lnTo>
                    <a:lnTo>
                      <a:pt x="462" y="36"/>
                    </a:lnTo>
                    <a:lnTo>
                      <a:pt x="434" y="52"/>
                    </a:lnTo>
                    <a:lnTo>
                      <a:pt x="410" y="70"/>
                    </a:lnTo>
                    <a:lnTo>
                      <a:pt x="388" y="88"/>
                    </a:lnTo>
                    <a:lnTo>
                      <a:pt x="372" y="106"/>
                    </a:lnTo>
                    <a:lnTo>
                      <a:pt x="346" y="132"/>
                    </a:lnTo>
                    <a:lnTo>
                      <a:pt x="338" y="144"/>
                    </a:lnTo>
                    <a:lnTo>
                      <a:pt x="0" y="632"/>
                    </a:lnTo>
                    <a:lnTo>
                      <a:pt x="612" y="902"/>
                    </a:lnTo>
                    <a:lnTo>
                      <a:pt x="1010" y="360"/>
                    </a:lnTo>
                    <a:lnTo>
                      <a:pt x="1156" y="566"/>
                    </a:lnTo>
                    <a:lnTo>
                      <a:pt x="898" y="696"/>
                    </a:lnTo>
                    <a:lnTo>
                      <a:pt x="924" y="768"/>
                    </a:lnTo>
                    <a:lnTo>
                      <a:pt x="1720" y="768"/>
                    </a:lnTo>
                    <a:lnTo>
                      <a:pt x="2124" y="216"/>
                    </a:lnTo>
                    <a:lnTo>
                      <a:pt x="2048" y="158"/>
                    </a:lnTo>
                    <a:close/>
                    <a:moveTo>
                      <a:pt x="568" y="794"/>
                    </a:moveTo>
                    <a:lnTo>
                      <a:pt x="140" y="596"/>
                    </a:lnTo>
                    <a:lnTo>
                      <a:pt x="424" y="204"/>
                    </a:lnTo>
                    <a:lnTo>
                      <a:pt x="424" y="204"/>
                    </a:lnTo>
                    <a:lnTo>
                      <a:pt x="446" y="176"/>
                    </a:lnTo>
                    <a:lnTo>
                      <a:pt x="470" y="148"/>
                    </a:lnTo>
                    <a:lnTo>
                      <a:pt x="498" y="122"/>
                    </a:lnTo>
                    <a:lnTo>
                      <a:pt x="498" y="122"/>
                    </a:lnTo>
                    <a:lnTo>
                      <a:pt x="512" y="110"/>
                    </a:lnTo>
                    <a:lnTo>
                      <a:pt x="526" y="100"/>
                    </a:lnTo>
                    <a:lnTo>
                      <a:pt x="546" y="90"/>
                    </a:lnTo>
                    <a:lnTo>
                      <a:pt x="564" y="84"/>
                    </a:lnTo>
                    <a:lnTo>
                      <a:pt x="578" y="82"/>
                    </a:lnTo>
                    <a:lnTo>
                      <a:pt x="578" y="82"/>
                    </a:lnTo>
                    <a:lnTo>
                      <a:pt x="590" y="80"/>
                    </a:lnTo>
                    <a:lnTo>
                      <a:pt x="618" y="80"/>
                    </a:lnTo>
                    <a:lnTo>
                      <a:pt x="692" y="80"/>
                    </a:lnTo>
                    <a:lnTo>
                      <a:pt x="796" y="82"/>
                    </a:lnTo>
                    <a:lnTo>
                      <a:pt x="946" y="276"/>
                    </a:lnTo>
                    <a:lnTo>
                      <a:pt x="568" y="794"/>
                    </a:lnTo>
                    <a:close/>
                    <a:moveTo>
                      <a:pt x="1670" y="694"/>
                    </a:moveTo>
                    <a:lnTo>
                      <a:pt x="1110" y="694"/>
                    </a:lnTo>
                    <a:lnTo>
                      <a:pt x="1308" y="604"/>
                    </a:lnTo>
                    <a:lnTo>
                      <a:pt x="928" y="80"/>
                    </a:lnTo>
                    <a:lnTo>
                      <a:pt x="1506" y="80"/>
                    </a:lnTo>
                    <a:lnTo>
                      <a:pt x="1748" y="400"/>
                    </a:lnTo>
                    <a:lnTo>
                      <a:pt x="1916" y="330"/>
                    </a:lnTo>
                    <a:lnTo>
                      <a:pt x="1670" y="69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dirty="0"/>
              </a:p>
            </p:txBody>
          </p:sp>
          <p:sp>
            <p:nvSpPr>
              <p:cNvPr id="34" name="Freeform 9"/>
              <p:cNvSpPr>
                <a:spLocks noEditPoints="1"/>
              </p:cNvSpPr>
              <p:nvPr/>
            </p:nvSpPr>
            <p:spPr bwMode="auto">
              <a:xfrm>
                <a:off x="8695259" y="1046805"/>
                <a:ext cx="766652" cy="1064233"/>
              </a:xfrm>
              <a:custGeom>
                <a:avLst/>
                <a:gdLst>
                  <a:gd name="T0" fmla="*/ 1444 w 1444"/>
                  <a:gd name="T1" fmla="*/ 618 h 1672"/>
                  <a:gd name="T2" fmla="*/ 1444 w 1444"/>
                  <a:gd name="T3" fmla="*/ 618 h 1672"/>
                  <a:gd name="T4" fmla="*/ 1440 w 1444"/>
                  <a:gd name="T5" fmla="*/ 600 h 1672"/>
                  <a:gd name="T6" fmla="*/ 1436 w 1444"/>
                  <a:gd name="T7" fmla="*/ 582 h 1672"/>
                  <a:gd name="T8" fmla="*/ 1430 w 1444"/>
                  <a:gd name="T9" fmla="*/ 564 h 1672"/>
                  <a:gd name="T10" fmla="*/ 1422 w 1444"/>
                  <a:gd name="T11" fmla="*/ 548 h 1672"/>
                  <a:gd name="T12" fmla="*/ 1410 w 1444"/>
                  <a:gd name="T13" fmla="*/ 526 h 1672"/>
                  <a:gd name="T14" fmla="*/ 1404 w 1444"/>
                  <a:gd name="T15" fmla="*/ 518 h 1672"/>
                  <a:gd name="T16" fmla="*/ 1020 w 1444"/>
                  <a:gd name="T17" fmla="*/ 0 h 1672"/>
                  <a:gd name="T18" fmla="*/ 412 w 1444"/>
                  <a:gd name="T19" fmla="*/ 290 h 1672"/>
                  <a:gd name="T20" fmla="*/ 818 w 1444"/>
                  <a:gd name="T21" fmla="*/ 836 h 1672"/>
                  <a:gd name="T22" fmla="*/ 496 w 1444"/>
                  <a:gd name="T23" fmla="*/ 836 h 1672"/>
                  <a:gd name="T24" fmla="*/ 496 w 1444"/>
                  <a:gd name="T25" fmla="*/ 588 h 1672"/>
                  <a:gd name="T26" fmla="*/ 392 w 1444"/>
                  <a:gd name="T27" fmla="*/ 568 h 1672"/>
                  <a:gd name="T28" fmla="*/ 0 w 1444"/>
                  <a:gd name="T29" fmla="*/ 1114 h 1672"/>
                  <a:gd name="T30" fmla="*/ 410 w 1444"/>
                  <a:gd name="T31" fmla="*/ 1672 h 1672"/>
                  <a:gd name="T32" fmla="*/ 496 w 1444"/>
                  <a:gd name="T33" fmla="*/ 1652 h 1672"/>
                  <a:gd name="T34" fmla="*/ 494 w 1444"/>
                  <a:gd name="T35" fmla="*/ 1398 h 1672"/>
                  <a:gd name="T36" fmla="*/ 932 w 1444"/>
                  <a:gd name="T37" fmla="*/ 1398 h 1672"/>
                  <a:gd name="T38" fmla="*/ 1424 w 1444"/>
                  <a:gd name="T39" fmla="*/ 706 h 1672"/>
                  <a:gd name="T40" fmla="*/ 1424 w 1444"/>
                  <a:gd name="T41" fmla="*/ 706 h 1672"/>
                  <a:gd name="T42" fmla="*/ 1428 w 1444"/>
                  <a:gd name="T43" fmla="*/ 698 h 1672"/>
                  <a:gd name="T44" fmla="*/ 1436 w 1444"/>
                  <a:gd name="T45" fmla="*/ 682 h 1672"/>
                  <a:gd name="T46" fmla="*/ 1440 w 1444"/>
                  <a:gd name="T47" fmla="*/ 668 h 1672"/>
                  <a:gd name="T48" fmla="*/ 1442 w 1444"/>
                  <a:gd name="T49" fmla="*/ 654 h 1672"/>
                  <a:gd name="T50" fmla="*/ 1444 w 1444"/>
                  <a:gd name="T51" fmla="*/ 638 h 1672"/>
                  <a:gd name="T52" fmla="*/ 1444 w 1444"/>
                  <a:gd name="T53" fmla="*/ 618 h 1672"/>
                  <a:gd name="T54" fmla="*/ 1444 w 1444"/>
                  <a:gd name="T55" fmla="*/ 618 h 1672"/>
                  <a:gd name="T56" fmla="*/ 870 w 1444"/>
                  <a:gd name="T57" fmla="*/ 1316 h 1672"/>
                  <a:gd name="T58" fmla="*/ 390 w 1444"/>
                  <a:gd name="T59" fmla="*/ 1316 h 1672"/>
                  <a:gd name="T60" fmla="*/ 390 w 1444"/>
                  <a:gd name="T61" fmla="*/ 1470 h 1672"/>
                  <a:gd name="T62" fmla="*/ 120 w 1444"/>
                  <a:gd name="T63" fmla="*/ 1118 h 1672"/>
                  <a:gd name="T64" fmla="*/ 398 w 1444"/>
                  <a:gd name="T65" fmla="*/ 764 h 1672"/>
                  <a:gd name="T66" fmla="*/ 398 w 1444"/>
                  <a:gd name="T67" fmla="*/ 922 h 1672"/>
                  <a:gd name="T68" fmla="*/ 1152 w 1444"/>
                  <a:gd name="T69" fmla="*/ 922 h 1672"/>
                  <a:gd name="T70" fmla="*/ 870 w 1444"/>
                  <a:gd name="T71" fmla="*/ 1316 h 1672"/>
                  <a:gd name="T72" fmla="*/ 1348 w 1444"/>
                  <a:gd name="T73" fmla="*/ 638 h 1672"/>
                  <a:gd name="T74" fmla="*/ 1348 w 1444"/>
                  <a:gd name="T75" fmla="*/ 638 h 1672"/>
                  <a:gd name="T76" fmla="*/ 1346 w 1444"/>
                  <a:gd name="T77" fmla="*/ 650 h 1672"/>
                  <a:gd name="T78" fmla="*/ 1344 w 1444"/>
                  <a:gd name="T79" fmla="*/ 660 h 1672"/>
                  <a:gd name="T80" fmla="*/ 1338 w 1444"/>
                  <a:gd name="T81" fmla="*/ 676 h 1672"/>
                  <a:gd name="T82" fmla="*/ 1332 w 1444"/>
                  <a:gd name="T83" fmla="*/ 686 h 1672"/>
                  <a:gd name="T84" fmla="*/ 1330 w 1444"/>
                  <a:gd name="T85" fmla="*/ 690 h 1672"/>
                  <a:gd name="T86" fmla="*/ 1234 w 1444"/>
                  <a:gd name="T87" fmla="*/ 836 h 1672"/>
                  <a:gd name="T88" fmla="*/ 942 w 1444"/>
                  <a:gd name="T89" fmla="*/ 836 h 1672"/>
                  <a:gd name="T90" fmla="*/ 568 w 1444"/>
                  <a:gd name="T91" fmla="*/ 320 h 1672"/>
                  <a:gd name="T92" fmla="*/ 976 w 1444"/>
                  <a:gd name="T93" fmla="*/ 128 h 1672"/>
                  <a:gd name="T94" fmla="*/ 1322 w 1444"/>
                  <a:gd name="T95" fmla="*/ 570 h 1672"/>
                  <a:gd name="T96" fmla="*/ 1322 w 1444"/>
                  <a:gd name="T97" fmla="*/ 570 h 1672"/>
                  <a:gd name="T98" fmla="*/ 1326 w 1444"/>
                  <a:gd name="T99" fmla="*/ 576 h 1672"/>
                  <a:gd name="T100" fmla="*/ 1336 w 1444"/>
                  <a:gd name="T101" fmla="*/ 592 h 1672"/>
                  <a:gd name="T102" fmla="*/ 1340 w 1444"/>
                  <a:gd name="T103" fmla="*/ 602 h 1672"/>
                  <a:gd name="T104" fmla="*/ 1344 w 1444"/>
                  <a:gd name="T105" fmla="*/ 614 h 1672"/>
                  <a:gd name="T106" fmla="*/ 1348 w 1444"/>
                  <a:gd name="T107" fmla="*/ 626 h 1672"/>
                  <a:gd name="T108" fmla="*/ 1348 w 1444"/>
                  <a:gd name="T109" fmla="*/ 638 h 1672"/>
                  <a:gd name="T110" fmla="*/ 1348 w 1444"/>
                  <a:gd name="T111" fmla="*/ 638 h 16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444" h="1672">
                    <a:moveTo>
                      <a:pt x="1444" y="618"/>
                    </a:moveTo>
                    <a:lnTo>
                      <a:pt x="1444" y="618"/>
                    </a:lnTo>
                    <a:lnTo>
                      <a:pt x="1440" y="600"/>
                    </a:lnTo>
                    <a:lnTo>
                      <a:pt x="1436" y="582"/>
                    </a:lnTo>
                    <a:lnTo>
                      <a:pt x="1430" y="564"/>
                    </a:lnTo>
                    <a:lnTo>
                      <a:pt x="1422" y="548"/>
                    </a:lnTo>
                    <a:lnTo>
                      <a:pt x="1410" y="526"/>
                    </a:lnTo>
                    <a:lnTo>
                      <a:pt x="1404" y="518"/>
                    </a:lnTo>
                    <a:lnTo>
                      <a:pt x="1020" y="0"/>
                    </a:lnTo>
                    <a:lnTo>
                      <a:pt x="412" y="290"/>
                    </a:lnTo>
                    <a:lnTo>
                      <a:pt x="818" y="836"/>
                    </a:lnTo>
                    <a:lnTo>
                      <a:pt x="496" y="836"/>
                    </a:lnTo>
                    <a:lnTo>
                      <a:pt x="496" y="588"/>
                    </a:lnTo>
                    <a:lnTo>
                      <a:pt x="392" y="568"/>
                    </a:lnTo>
                    <a:lnTo>
                      <a:pt x="0" y="1114"/>
                    </a:lnTo>
                    <a:lnTo>
                      <a:pt x="410" y="1672"/>
                    </a:lnTo>
                    <a:lnTo>
                      <a:pt x="496" y="1652"/>
                    </a:lnTo>
                    <a:lnTo>
                      <a:pt x="494" y="1398"/>
                    </a:lnTo>
                    <a:lnTo>
                      <a:pt x="932" y="1398"/>
                    </a:lnTo>
                    <a:lnTo>
                      <a:pt x="1424" y="706"/>
                    </a:lnTo>
                    <a:lnTo>
                      <a:pt x="1424" y="706"/>
                    </a:lnTo>
                    <a:lnTo>
                      <a:pt x="1428" y="698"/>
                    </a:lnTo>
                    <a:lnTo>
                      <a:pt x="1436" y="682"/>
                    </a:lnTo>
                    <a:lnTo>
                      <a:pt x="1440" y="668"/>
                    </a:lnTo>
                    <a:lnTo>
                      <a:pt x="1442" y="654"/>
                    </a:lnTo>
                    <a:lnTo>
                      <a:pt x="1444" y="638"/>
                    </a:lnTo>
                    <a:lnTo>
                      <a:pt x="1444" y="618"/>
                    </a:lnTo>
                    <a:lnTo>
                      <a:pt x="1444" y="618"/>
                    </a:lnTo>
                    <a:close/>
                    <a:moveTo>
                      <a:pt x="870" y="1316"/>
                    </a:moveTo>
                    <a:lnTo>
                      <a:pt x="390" y="1316"/>
                    </a:lnTo>
                    <a:lnTo>
                      <a:pt x="390" y="1470"/>
                    </a:lnTo>
                    <a:lnTo>
                      <a:pt x="120" y="1118"/>
                    </a:lnTo>
                    <a:lnTo>
                      <a:pt x="398" y="764"/>
                    </a:lnTo>
                    <a:lnTo>
                      <a:pt x="398" y="922"/>
                    </a:lnTo>
                    <a:lnTo>
                      <a:pt x="1152" y="922"/>
                    </a:lnTo>
                    <a:lnTo>
                      <a:pt x="870" y="1316"/>
                    </a:lnTo>
                    <a:close/>
                    <a:moveTo>
                      <a:pt x="1348" y="638"/>
                    </a:moveTo>
                    <a:lnTo>
                      <a:pt x="1348" y="638"/>
                    </a:lnTo>
                    <a:lnTo>
                      <a:pt x="1346" y="650"/>
                    </a:lnTo>
                    <a:lnTo>
                      <a:pt x="1344" y="660"/>
                    </a:lnTo>
                    <a:lnTo>
                      <a:pt x="1338" y="676"/>
                    </a:lnTo>
                    <a:lnTo>
                      <a:pt x="1332" y="686"/>
                    </a:lnTo>
                    <a:lnTo>
                      <a:pt x="1330" y="690"/>
                    </a:lnTo>
                    <a:lnTo>
                      <a:pt x="1234" y="836"/>
                    </a:lnTo>
                    <a:lnTo>
                      <a:pt x="942" y="836"/>
                    </a:lnTo>
                    <a:lnTo>
                      <a:pt x="568" y="320"/>
                    </a:lnTo>
                    <a:lnTo>
                      <a:pt x="976" y="128"/>
                    </a:lnTo>
                    <a:lnTo>
                      <a:pt x="1322" y="570"/>
                    </a:lnTo>
                    <a:lnTo>
                      <a:pt x="1322" y="570"/>
                    </a:lnTo>
                    <a:lnTo>
                      <a:pt x="1326" y="576"/>
                    </a:lnTo>
                    <a:lnTo>
                      <a:pt x="1336" y="592"/>
                    </a:lnTo>
                    <a:lnTo>
                      <a:pt x="1340" y="602"/>
                    </a:lnTo>
                    <a:lnTo>
                      <a:pt x="1344" y="614"/>
                    </a:lnTo>
                    <a:lnTo>
                      <a:pt x="1348" y="626"/>
                    </a:lnTo>
                    <a:lnTo>
                      <a:pt x="1348" y="638"/>
                    </a:lnTo>
                    <a:lnTo>
                      <a:pt x="1348" y="63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grpSp>
        <p:nvGrpSpPr>
          <p:cNvPr id="35" name="グループ化 34"/>
          <p:cNvGrpSpPr/>
          <p:nvPr/>
        </p:nvGrpSpPr>
        <p:grpSpPr>
          <a:xfrm>
            <a:off x="2509908" y="842582"/>
            <a:ext cx="1109592" cy="1578396"/>
            <a:chOff x="2509908" y="842582"/>
            <a:chExt cx="1109592" cy="1578396"/>
          </a:xfrm>
        </p:grpSpPr>
        <p:sp>
          <p:nvSpPr>
            <p:cNvPr id="36" name="円柱 35"/>
            <p:cNvSpPr/>
            <p:nvPr/>
          </p:nvSpPr>
          <p:spPr bwMode="auto">
            <a:xfrm>
              <a:off x="2531698" y="888419"/>
              <a:ext cx="1062037" cy="1456791"/>
            </a:xfrm>
            <a:prstGeom prst="can">
              <a:avLst>
                <a:gd name="adj" fmla="val 41143"/>
              </a:avLst>
            </a:prstGeom>
            <a:pattFill prst="diagBrick">
              <a:fgClr>
                <a:srgbClr val="C00000"/>
              </a:fgClr>
              <a:bgClr>
                <a:srgbClr val="FF0000"/>
              </a:bgClr>
            </a:patt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7" name="楕円 36"/>
            <p:cNvSpPr/>
            <p:nvPr/>
          </p:nvSpPr>
          <p:spPr bwMode="auto">
            <a:xfrm>
              <a:off x="2535674" y="881234"/>
              <a:ext cx="1058060" cy="391677"/>
            </a:xfrm>
            <a:prstGeom prst="ellipse">
              <a:avLst/>
            </a:prstGeom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5400000" scaled="1"/>
            </a:gra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8" name="フリーフォーム: 図形 37"/>
            <p:cNvSpPr/>
            <p:nvPr/>
          </p:nvSpPr>
          <p:spPr bwMode="auto">
            <a:xfrm>
              <a:off x="2531697" y="1117512"/>
              <a:ext cx="1062039" cy="1258975"/>
            </a:xfrm>
            <a:custGeom>
              <a:avLst/>
              <a:gdLst>
                <a:gd name="connsiteX0" fmla="*/ 1 w 1062039"/>
                <a:gd name="connsiteY0" fmla="*/ 0 h 1168948"/>
                <a:gd name="connsiteX1" fmla="*/ 16969 w 1062039"/>
                <a:gd name="connsiteY1" fmla="*/ 25843 h 1168948"/>
                <a:gd name="connsiteX2" fmla="*/ 420728 w 1062039"/>
                <a:gd name="connsiteY2" fmla="*/ 169011 h 1168948"/>
                <a:gd name="connsiteX3" fmla="*/ 531020 w 1062039"/>
                <a:gd name="connsiteY3" fmla="*/ 173585 h 1168948"/>
                <a:gd name="connsiteX4" fmla="*/ 1035273 w 1062039"/>
                <a:gd name="connsiteY4" fmla="*/ 36068 h 1168948"/>
                <a:gd name="connsiteX5" fmla="*/ 1062039 w 1062039"/>
                <a:gd name="connsiteY5" fmla="*/ 592 h 1168948"/>
                <a:gd name="connsiteX6" fmla="*/ 1062038 w 1062039"/>
                <a:gd name="connsiteY6" fmla="*/ 950471 h 1168948"/>
                <a:gd name="connsiteX7" fmla="*/ 531019 w 1062039"/>
                <a:gd name="connsiteY7" fmla="*/ 1168948 h 1168948"/>
                <a:gd name="connsiteX8" fmla="*/ 0 w 1062039"/>
                <a:gd name="connsiteY8" fmla="*/ 950471 h 1168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62039" h="1168948">
                  <a:moveTo>
                    <a:pt x="1" y="0"/>
                  </a:moveTo>
                  <a:lnTo>
                    <a:pt x="16969" y="25843"/>
                  </a:lnTo>
                  <a:cubicBezTo>
                    <a:pt x="81418" y="98263"/>
                    <a:pt x="233696" y="153264"/>
                    <a:pt x="420728" y="169011"/>
                  </a:cubicBezTo>
                  <a:cubicBezTo>
                    <a:pt x="456354" y="172010"/>
                    <a:pt x="493240" y="173585"/>
                    <a:pt x="531020" y="173585"/>
                  </a:cubicBezTo>
                  <a:cubicBezTo>
                    <a:pt x="757702" y="173585"/>
                    <a:pt x="952194" y="116881"/>
                    <a:pt x="1035273" y="36068"/>
                  </a:cubicBezTo>
                  <a:lnTo>
                    <a:pt x="1062039" y="592"/>
                  </a:lnTo>
                  <a:lnTo>
                    <a:pt x="1062038" y="950471"/>
                  </a:lnTo>
                  <a:cubicBezTo>
                    <a:pt x="1062038" y="1071133"/>
                    <a:pt x="824293" y="1168948"/>
                    <a:pt x="531019" y="1168948"/>
                  </a:cubicBezTo>
                  <a:cubicBezTo>
                    <a:pt x="237745" y="1168948"/>
                    <a:pt x="0" y="1071133"/>
                    <a:pt x="0" y="950471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chemeClr val="tx1">
                    <a:alpha val="0"/>
                  </a:schemeClr>
                </a:gs>
                <a:gs pos="100000">
                  <a:schemeClr val="tx1">
                    <a:alpha val="60000"/>
                  </a:schemeClr>
                </a:gs>
              </a:gsLst>
              <a:lin ang="10800000" scaled="1"/>
              <a:tileRect/>
            </a:gradFill>
            <a:ln w="19050">
              <a:noFill/>
              <a:miter lim="800000"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9" name="フリーフォーム: 図形 38"/>
            <p:cNvSpPr/>
            <p:nvPr/>
          </p:nvSpPr>
          <p:spPr bwMode="auto">
            <a:xfrm>
              <a:off x="2531696" y="2125993"/>
              <a:ext cx="1062038" cy="294985"/>
            </a:xfrm>
            <a:custGeom>
              <a:avLst/>
              <a:gdLst>
                <a:gd name="connsiteX0" fmla="*/ 0 w 1062038"/>
                <a:gd name="connsiteY0" fmla="*/ 0 h 314178"/>
                <a:gd name="connsiteX1" fmla="*/ 22337 w 1062038"/>
                <a:gd name="connsiteY1" fmla="*/ 34022 h 314178"/>
                <a:gd name="connsiteX2" fmla="*/ 421880 w 1062038"/>
                <a:gd name="connsiteY2" fmla="*/ 175694 h 314178"/>
                <a:gd name="connsiteX3" fmla="*/ 531020 w 1062038"/>
                <a:gd name="connsiteY3" fmla="*/ 180220 h 314178"/>
                <a:gd name="connsiteX4" fmla="*/ 1061562 w 1062038"/>
                <a:gd name="connsiteY4" fmla="*/ 2317 h 314178"/>
                <a:gd name="connsiteX5" fmla="*/ 1062038 w 1062038"/>
                <a:gd name="connsiteY5" fmla="*/ 372 h 314178"/>
                <a:gd name="connsiteX6" fmla="*/ 1062038 w 1062038"/>
                <a:gd name="connsiteY6" fmla="*/ 95701 h 314178"/>
                <a:gd name="connsiteX7" fmla="*/ 531019 w 1062038"/>
                <a:gd name="connsiteY7" fmla="*/ 314178 h 314178"/>
                <a:gd name="connsiteX8" fmla="*/ 0 w 1062038"/>
                <a:gd name="connsiteY8" fmla="*/ 95701 h 314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62038" h="314178">
                  <a:moveTo>
                    <a:pt x="0" y="0"/>
                  </a:moveTo>
                  <a:lnTo>
                    <a:pt x="22337" y="34022"/>
                  </a:lnTo>
                  <a:cubicBezTo>
                    <a:pt x="86113" y="105685"/>
                    <a:pt x="236801" y="160112"/>
                    <a:pt x="421880" y="175694"/>
                  </a:cubicBezTo>
                  <a:cubicBezTo>
                    <a:pt x="457133" y="178662"/>
                    <a:pt x="493634" y="180220"/>
                    <a:pt x="531020" y="180220"/>
                  </a:cubicBezTo>
                  <a:cubicBezTo>
                    <a:pt x="792720" y="180220"/>
                    <a:pt x="1011065" y="103846"/>
                    <a:pt x="1061562" y="2317"/>
                  </a:cubicBezTo>
                  <a:lnTo>
                    <a:pt x="1062038" y="372"/>
                  </a:lnTo>
                  <a:lnTo>
                    <a:pt x="1062038" y="95701"/>
                  </a:lnTo>
                  <a:cubicBezTo>
                    <a:pt x="1062038" y="216363"/>
                    <a:pt x="824293" y="314178"/>
                    <a:pt x="531019" y="314178"/>
                  </a:cubicBezTo>
                  <a:cubicBezTo>
                    <a:pt x="237745" y="314178"/>
                    <a:pt x="0" y="216363"/>
                    <a:pt x="0" y="95701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6600"/>
                </a:gs>
                <a:gs pos="100000">
                  <a:srgbClr val="FFCC66"/>
                </a:gs>
              </a:gsLst>
              <a:lin ang="0" scaled="1"/>
              <a:tileRect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0" name="フリーフォーム: 図形 39"/>
            <p:cNvSpPr/>
            <p:nvPr/>
          </p:nvSpPr>
          <p:spPr bwMode="auto">
            <a:xfrm>
              <a:off x="2509908" y="842582"/>
              <a:ext cx="1109592" cy="484833"/>
            </a:xfrm>
            <a:custGeom>
              <a:avLst/>
              <a:gdLst>
                <a:gd name="connsiteX0" fmla="*/ 554796 w 1109592"/>
                <a:gd name="connsiteY0" fmla="*/ 40481 h 516379"/>
                <a:gd name="connsiteX1" fmla="*/ 69056 w 1109592"/>
                <a:gd name="connsiteY1" fmla="*/ 212058 h 516379"/>
                <a:gd name="connsiteX2" fmla="*/ 554796 w 1109592"/>
                <a:gd name="connsiteY2" fmla="*/ 383635 h 516379"/>
                <a:gd name="connsiteX3" fmla="*/ 1040536 w 1109592"/>
                <a:gd name="connsiteY3" fmla="*/ 212058 h 516379"/>
                <a:gd name="connsiteX4" fmla="*/ 554796 w 1109592"/>
                <a:gd name="connsiteY4" fmla="*/ 40481 h 516379"/>
                <a:gd name="connsiteX5" fmla="*/ 554796 w 1109592"/>
                <a:gd name="connsiteY5" fmla="*/ 0 h 516379"/>
                <a:gd name="connsiteX6" fmla="*/ 1109592 w 1109592"/>
                <a:gd name="connsiteY6" fmla="*/ 233186 h 516379"/>
                <a:gd name="connsiteX7" fmla="*/ 1103595 w 1109592"/>
                <a:gd name="connsiteY7" fmla="*/ 258190 h 516379"/>
                <a:gd name="connsiteX8" fmla="*/ 1109592 w 1109592"/>
                <a:gd name="connsiteY8" fmla="*/ 283193 h 516379"/>
                <a:gd name="connsiteX9" fmla="*/ 554796 w 1109592"/>
                <a:gd name="connsiteY9" fmla="*/ 516379 h 516379"/>
                <a:gd name="connsiteX10" fmla="*/ 0 w 1109592"/>
                <a:gd name="connsiteY10" fmla="*/ 283193 h 516379"/>
                <a:gd name="connsiteX11" fmla="*/ 5997 w 1109592"/>
                <a:gd name="connsiteY11" fmla="*/ 258190 h 516379"/>
                <a:gd name="connsiteX12" fmla="*/ 0 w 1109592"/>
                <a:gd name="connsiteY12" fmla="*/ 233186 h 516379"/>
                <a:gd name="connsiteX13" fmla="*/ 554796 w 1109592"/>
                <a:gd name="connsiteY13" fmla="*/ 0 h 516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09592" h="516379">
                  <a:moveTo>
                    <a:pt x="554796" y="40481"/>
                  </a:moveTo>
                  <a:cubicBezTo>
                    <a:pt x="286529" y="40481"/>
                    <a:pt x="69056" y="117299"/>
                    <a:pt x="69056" y="212058"/>
                  </a:cubicBezTo>
                  <a:cubicBezTo>
                    <a:pt x="69056" y="306817"/>
                    <a:pt x="286529" y="383635"/>
                    <a:pt x="554796" y="383635"/>
                  </a:cubicBezTo>
                  <a:cubicBezTo>
                    <a:pt x="823063" y="383635"/>
                    <a:pt x="1040536" y="306817"/>
                    <a:pt x="1040536" y="212058"/>
                  </a:cubicBezTo>
                  <a:cubicBezTo>
                    <a:pt x="1040536" y="117299"/>
                    <a:pt x="823063" y="40481"/>
                    <a:pt x="554796" y="40481"/>
                  </a:cubicBezTo>
                  <a:close/>
                  <a:moveTo>
                    <a:pt x="554796" y="0"/>
                  </a:moveTo>
                  <a:cubicBezTo>
                    <a:pt x="861201" y="0"/>
                    <a:pt x="1109592" y="104401"/>
                    <a:pt x="1109592" y="233186"/>
                  </a:cubicBezTo>
                  <a:lnTo>
                    <a:pt x="1103595" y="258190"/>
                  </a:lnTo>
                  <a:lnTo>
                    <a:pt x="1109592" y="283193"/>
                  </a:lnTo>
                  <a:cubicBezTo>
                    <a:pt x="1109592" y="411978"/>
                    <a:pt x="861201" y="516379"/>
                    <a:pt x="554796" y="516379"/>
                  </a:cubicBezTo>
                  <a:cubicBezTo>
                    <a:pt x="248391" y="516379"/>
                    <a:pt x="0" y="411978"/>
                    <a:pt x="0" y="283193"/>
                  </a:cubicBezTo>
                  <a:lnTo>
                    <a:pt x="5997" y="258190"/>
                  </a:lnTo>
                  <a:lnTo>
                    <a:pt x="0" y="233186"/>
                  </a:lnTo>
                  <a:cubicBezTo>
                    <a:pt x="0" y="104401"/>
                    <a:pt x="248391" y="0"/>
                    <a:pt x="554796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6600"/>
                </a:gs>
                <a:gs pos="100000">
                  <a:srgbClr val="FFCC66"/>
                </a:gs>
              </a:gsLst>
              <a:lin ang="0" scaled="1"/>
              <a:tileRect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41" name="グループ化 40"/>
          <p:cNvGrpSpPr/>
          <p:nvPr/>
        </p:nvGrpSpPr>
        <p:grpSpPr>
          <a:xfrm>
            <a:off x="606788" y="2787765"/>
            <a:ext cx="1197129" cy="1580412"/>
            <a:chOff x="606788" y="2787765"/>
            <a:chExt cx="1197129" cy="1580412"/>
          </a:xfrm>
        </p:grpSpPr>
        <p:sp>
          <p:nvSpPr>
            <p:cNvPr id="42" name="Freeform 180"/>
            <p:cNvSpPr>
              <a:spLocks/>
            </p:cNvSpPr>
            <p:nvPr/>
          </p:nvSpPr>
          <p:spPr bwMode="auto">
            <a:xfrm>
              <a:off x="606788" y="2836730"/>
              <a:ext cx="1197129" cy="287041"/>
            </a:xfrm>
            <a:custGeom>
              <a:avLst/>
              <a:gdLst>
                <a:gd name="T0" fmla="*/ 0 w 709"/>
                <a:gd name="T1" fmla="*/ 2147483647 h 170"/>
                <a:gd name="T2" fmla="*/ 2147483647 w 709"/>
                <a:gd name="T3" fmla="*/ 0 h 170"/>
                <a:gd name="T4" fmla="*/ 2147483647 w 709"/>
                <a:gd name="T5" fmla="*/ 0 h 170"/>
                <a:gd name="T6" fmla="*/ 2147483647 w 709"/>
                <a:gd name="T7" fmla="*/ 2147483647 h 170"/>
                <a:gd name="T8" fmla="*/ 2147483647 w 709"/>
                <a:gd name="T9" fmla="*/ 2147483647 h 170"/>
                <a:gd name="T10" fmla="*/ 2147483647 w 709"/>
                <a:gd name="T11" fmla="*/ 2147483647 h 170"/>
                <a:gd name="T12" fmla="*/ 0 w 709"/>
                <a:gd name="T13" fmla="*/ 2147483647 h 17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09" h="170">
                  <a:moveTo>
                    <a:pt x="0" y="85"/>
                  </a:moveTo>
                  <a:lnTo>
                    <a:pt x="113" y="0"/>
                  </a:lnTo>
                  <a:lnTo>
                    <a:pt x="595" y="0"/>
                  </a:lnTo>
                  <a:lnTo>
                    <a:pt x="709" y="85"/>
                  </a:lnTo>
                  <a:lnTo>
                    <a:pt x="595" y="170"/>
                  </a:lnTo>
                  <a:lnTo>
                    <a:pt x="113" y="170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43" name="Freeform 181"/>
            <p:cNvSpPr>
              <a:spLocks/>
            </p:cNvSpPr>
            <p:nvPr/>
          </p:nvSpPr>
          <p:spPr bwMode="auto">
            <a:xfrm>
              <a:off x="606788" y="2980251"/>
              <a:ext cx="1197129" cy="287041"/>
            </a:xfrm>
            <a:custGeom>
              <a:avLst/>
              <a:gdLst>
                <a:gd name="T0" fmla="*/ 0 w 709"/>
                <a:gd name="T1" fmla="*/ 0 h 170"/>
                <a:gd name="T2" fmla="*/ 0 w 709"/>
                <a:gd name="T3" fmla="*/ 2147483647 h 170"/>
                <a:gd name="T4" fmla="*/ 2147483647 w 709"/>
                <a:gd name="T5" fmla="*/ 2147483647 h 170"/>
                <a:gd name="T6" fmla="*/ 2147483647 w 709"/>
                <a:gd name="T7" fmla="*/ 2147483647 h 170"/>
                <a:gd name="T8" fmla="*/ 2147483647 w 709"/>
                <a:gd name="T9" fmla="*/ 2147483647 h 170"/>
                <a:gd name="T10" fmla="*/ 2147483647 w 709"/>
                <a:gd name="T11" fmla="*/ 0 h 170"/>
                <a:gd name="T12" fmla="*/ 2147483647 w 709"/>
                <a:gd name="T13" fmla="*/ 2147483647 h 170"/>
                <a:gd name="T14" fmla="*/ 2147483647 w 709"/>
                <a:gd name="T15" fmla="*/ 2147483647 h 170"/>
                <a:gd name="T16" fmla="*/ 0 w 709"/>
                <a:gd name="T17" fmla="*/ 0 h 17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09" h="170">
                  <a:moveTo>
                    <a:pt x="0" y="0"/>
                  </a:moveTo>
                  <a:lnTo>
                    <a:pt x="0" y="85"/>
                  </a:lnTo>
                  <a:lnTo>
                    <a:pt x="113" y="170"/>
                  </a:lnTo>
                  <a:lnTo>
                    <a:pt x="595" y="170"/>
                  </a:lnTo>
                  <a:lnTo>
                    <a:pt x="709" y="85"/>
                  </a:lnTo>
                  <a:lnTo>
                    <a:pt x="709" y="0"/>
                  </a:lnTo>
                  <a:lnTo>
                    <a:pt x="595" y="85"/>
                  </a:lnTo>
                  <a:lnTo>
                    <a:pt x="113" y="8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F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44" name="Freeform 184"/>
            <p:cNvSpPr>
              <a:spLocks/>
            </p:cNvSpPr>
            <p:nvPr/>
          </p:nvSpPr>
          <p:spPr bwMode="auto">
            <a:xfrm>
              <a:off x="797586" y="3267292"/>
              <a:ext cx="813845" cy="1100885"/>
            </a:xfrm>
            <a:custGeom>
              <a:avLst/>
              <a:gdLst>
                <a:gd name="T0" fmla="*/ 0 w 482"/>
                <a:gd name="T1" fmla="*/ 0 h 652"/>
                <a:gd name="T2" fmla="*/ 2147483647 w 482"/>
                <a:gd name="T3" fmla="*/ 2147483647 h 652"/>
                <a:gd name="T4" fmla="*/ 2147483647 w 482"/>
                <a:gd name="T5" fmla="*/ 2147483647 h 652"/>
                <a:gd name="T6" fmla="*/ 2147483647 w 482"/>
                <a:gd name="T7" fmla="*/ 0 h 652"/>
                <a:gd name="T8" fmla="*/ 0 w 482"/>
                <a:gd name="T9" fmla="*/ 0 h 6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2" h="652">
                  <a:moveTo>
                    <a:pt x="0" y="0"/>
                  </a:moveTo>
                  <a:lnTo>
                    <a:pt x="85" y="652"/>
                  </a:lnTo>
                  <a:lnTo>
                    <a:pt x="397" y="652"/>
                  </a:lnTo>
                  <a:lnTo>
                    <a:pt x="48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F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45" name="Freeform 185"/>
            <p:cNvSpPr>
              <a:spLocks/>
            </p:cNvSpPr>
            <p:nvPr/>
          </p:nvSpPr>
          <p:spPr bwMode="auto">
            <a:xfrm>
              <a:off x="606788" y="3123771"/>
              <a:ext cx="334318" cy="1244406"/>
            </a:xfrm>
            <a:custGeom>
              <a:avLst/>
              <a:gdLst>
                <a:gd name="T0" fmla="*/ 2147483647 w 198"/>
                <a:gd name="T1" fmla="*/ 2147483647 h 737"/>
                <a:gd name="T2" fmla="*/ 2147483647 w 198"/>
                <a:gd name="T3" fmla="*/ 2147483647 h 737"/>
                <a:gd name="T4" fmla="*/ 0 w 198"/>
                <a:gd name="T5" fmla="*/ 0 h 737"/>
                <a:gd name="T6" fmla="*/ 2147483647 w 198"/>
                <a:gd name="T7" fmla="*/ 2147483647 h 737"/>
                <a:gd name="T8" fmla="*/ 2147483647 w 198"/>
                <a:gd name="T9" fmla="*/ 2147483647 h 7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8" h="737">
                  <a:moveTo>
                    <a:pt x="198" y="737"/>
                  </a:moveTo>
                  <a:lnTo>
                    <a:pt x="113" y="85"/>
                  </a:lnTo>
                  <a:lnTo>
                    <a:pt x="0" y="0"/>
                  </a:lnTo>
                  <a:lnTo>
                    <a:pt x="113" y="652"/>
                  </a:lnTo>
                  <a:lnTo>
                    <a:pt x="198" y="737"/>
                  </a:lnTo>
                  <a:close/>
                </a:path>
              </a:pathLst>
            </a:custGeom>
            <a:solidFill>
              <a:srgbClr val="0070C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46" name="Freeform 186"/>
            <p:cNvSpPr>
              <a:spLocks/>
            </p:cNvSpPr>
            <p:nvPr/>
          </p:nvSpPr>
          <p:spPr bwMode="auto">
            <a:xfrm flipH="1">
              <a:off x="1467910" y="3123771"/>
              <a:ext cx="334318" cy="1244406"/>
            </a:xfrm>
            <a:custGeom>
              <a:avLst/>
              <a:gdLst>
                <a:gd name="T0" fmla="*/ 2147483647 w 198"/>
                <a:gd name="T1" fmla="*/ 2147483647 h 737"/>
                <a:gd name="T2" fmla="*/ 2147483647 w 198"/>
                <a:gd name="T3" fmla="*/ 2147483647 h 737"/>
                <a:gd name="T4" fmla="*/ 0 w 198"/>
                <a:gd name="T5" fmla="*/ 0 h 737"/>
                <a:gd name="T6" fmla="*/ 2147483647 w 198"/>
                <a:gd name="T7" fmla="*/ 2147483647 h 737"/>
                <a:gd name="T8" fmla="*/ 2147483647 w 198"/>
                <a:gd name="T9" fmla="*/ 2147483647 h 7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8" h="737">
                  <a:moveTo>
                    <a:pt x="198" y="737"/>
                  </a:moveTo>
                  <a:lnTo>
                    <a:pt x="113" y="85"/>
                  </a:lnTo>
                  <a:lnTo>
                    <a:pt x="0" y="0"/>
                  </a:lnTo>
                  <a:lnTo>
                    <a:pt x="113" y="652"/>
                  </a:lnTo>
                  <a:lnTo>
                    <a:pt x="198" y="737"/>
                  </a:lnTo>
                  <a:close/>
                </a:path>
              </a:pathLst>
            </a:custGeom>
            <a:solidFill>
              <a:srgbClr val="0070C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47" name="Freeform 187"/>
            <p:cNvSpPr>
              <a:spLocks/>
            </p:cNvSpPr>
            <p:nvPr/>
          </p:nvSpPr>
          <p:spPr bwMode="auto">
            <a:xfrm>
              <a:off x="606788" y="2787765"/>
              <a:ext cx="1197129" cy="383283"/>
            </a:xfrm>
            <a:custGeom>
              <a:avLst/>
              <a:gdLst>
                <a:gd name="T0" fmla="*/ 0 w 737"/>
                <a:gd name="T1" fmla="*/ 2147483647 h 227"/>
                <a:gd name="T2" fmla="*/ 2147483647 w 737"/>
                <a:gd name="T3" fmla="*/ 2147483647 h 227"/>
                <a:gd name="T4" fmla="*/ 2147483647 w 737"/>
                <a:gd name="T5" fmla="*/ 2147483647 h 227"/>
                <a:gd name="T6" fmla="*/ 2147483647 w 737"/>
                <a:gd name="T7" fmla="*/ 2147483647 h 227"/>
                <a:gd name="T8" fmla="*/ 2147483647 w 737"/>
                <a:gd name="T9" fmla="*/ 2147483647 h 227"/>
                <a:gd name="T10" fmla="*/ 2147483647 w 737"/>
                <a:gd name="T11" fmla="*/ 0 h 227"/>
                <a:gd name="T12" fmla="*/ 2147483647 w 737"/>
                <a:gd name="T13" fmla="*/ 0 h 227"/>
                <a:gd name="T14" fmla="*/ 0 w 737"/>
                <a:gd name="T15" fmla="*/ 2147483647 h 227"/>
                <a:gd name="T16" fmla="*/ 0 w 737"/>
                <a:gd name="T17" fmla="*/ 2147483647 h 2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37" h="227">
                  <a:moveTo>
                    <a:pt x="0" y="142"/>
                  </a:moveTo>
                  <a:lnTo>
                    <a:pt x="113" y="227"/>
                  </a:lnTo>
                  <a:lnTo>
                    <a:pt x="624" y="227"/>
                  </a:lnTo>
                  <a:lnTo>
                    <a:pt x="737" y="142"/>
                  </a:lnTo>
                  <a:lnTo>
                    <a:pt x="737" y="85"/>
                  </a:lnTo>
                  <a:lnTo>
                    <a:pt x="624" y="0"/>
                  </a:lnTo>
                  <a:lnTo>
                    <a:pt x="113" y="0"/>
                  </a:lnTo>
                  <a:lnTo>
                    <a:pt x="0" y="85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00B0F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48" name="Freeform 188"/>
            <p:cNvSpPr>
              <a:spLocks/>
            </p:cNvSpPr>
            <p:nvPr/>
          </p:nvSpPr>
          <p:spPr bwMode="auto">
            <a:xfrm>
              <a:off x="606788" y="2787765"/>
              <a:ext cx="1197129" cy="287041"/>
            </a:xfrm>
            <a:custGeom>
              <a:avLst/>
              <a:gdLst>
                <a:gd name="T0" fmla="*/ 0 w 737"/>
                <a:gd name="T1" fmla="*/ 2147483647 h 170"/>
                <a:gd name="T2" fmla="*/ 2147483647 w 737"/>
                <a:gd name="T3" fmla="*/ 0 h 170"/>
                <a:gd name="T4" fmla="*/ 2147483647 w 737"/>
                <a:gd name="T5" fmla="*/ 0 h 170"/>
                <a:gd name="T6" fmla="*/ 2147483647 w 737"/>
                <a:gd name="T7" fmla="*/ 2147483647 h 170"/>
                <a:gd name="T8" fmla="*/ 2147483647 w 737"/>
                <a:gd name="T9" fmla="*/ 2147483647 h 170"/>
                <a:gd name="T10" fmla="*/ 2147483647 w 737"/>
                <a:gd name="T11" fmla="*/ 2147483647 h 170"/>
                <a:gd name="T12" fmla="*/ 0 w 737"/>
                <a:gd name="T13" fmla="*/ 2147483647 h 17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37" h="170">
                  <a:moveTo>
                    <a:pt x="0" y="85"/>
                  </a:moveTo>
                  <a:lnTo>
                    <a:pt x="113" y="0"/>
                  </a:lnTo>
                  <a:lnTo>
                    <a:pt x="624" y="0"/>
                  </a:lnTo>
                  <a:lnTo>
                    <a:pt x="737" y="85"/>
                  </a:lnTo>
                  <a:lnTo>
                    <a:pt x="624" y="170"/>
                  </a:lnTo>
                  <a:lnTo>
                    <a:pt x="113" y="170"/>
                  </a:lnTo>
                  <a:lnTo>
                    <a:pt x="0" y="85"/>
                  </a:lnTo>
                  <a:close/>
                </a:path>
              </a:pathLst>
            </a:custGeom>
            <a:gradFill>
              <a:gsLst>
                <a:gs pos="0">
                  <a:srgbClr val="0070C0"/>
                </a:gs>
                <a:gs pos="100000">
                  <a:srgbClr val="00B0F0"/>
                </a:gs>
              </a:gsLst>
              <a:lin ang="5400000" scaled="1"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49" name="Freeform 190"/>
            <p:cNvSpPr>
              <a:spLocks/>
            </p:cNvSpPr>
            <p:nvPr/>
          </p:nvSpPr>
          <p:spPr bwMode="auto">
            <a:xfrm>
              <a:off x="893829" y="2836730"/>
              <a:ext cx="574081" cy="94555"/>
            </a:xfrm>
            <a:custGeom>
              <a:avLst/>
              <a:gdLst>
                <a:gd name="T0" fmla="*/ 0 w 340"/>
                <a:gd name="T1" fmla="*/ 2147483647 h 56"/>
                <a:gd name="T2" fmla="*/ 2147483647 w 340"/>
                <a:gd name="T3" fmla="*/ 0 h 56"/>
                <a:gd name="T4" fmla="*/ 2147483647 w 340"/>
                <a:gd name="T5" fmla="*/ 0 h 56"/>
                <a:gd name="T6" fmla="*/ 2147483647 w 340"/>
                <a:gd name="T7" fmla="*/ 2147483647 h 56"/>
                <a:gd name="T8" fmla="*/ 2147483647 w 340"/>
                <a:gd name="T9" fmla="*/ 2147483647 h 56"/>
                <a:gd name="T10" fmla="*/ 2147483647 w 340"/>
                <a:gd name="T11" fmla="*/ 2147483647 h 56"/>
                <a:gd name="T12" fmla="*/ 0 w 340"/>
                <a:gd name="T13" fmla="*/ 2147483647 h 5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40" h="56">
                  <a:moveTo>
                    <a:pt x="0" y="28"/>
                  </a:moveTo>
                  <a:lnTo>
                    <a:pt x="85" y="0"/>
                  </a:lnTo>
                  <a:lnTo>
                    <a:pt x="255" y="0"/>
                  </a:lnTo>
                  <a:lnTo>
                    <a:pt x="340" y="28"/>
                  </a:lnTo>
                  <a:lnTo>
                    <a:pt x="255" y="56"/>
                  </a:lnTo>
                  <a:lnTo>
                    <a:pt x="85" y="56"/>
                  </a:lnTo>
                  <a:lnTo>
                    <a:pt x="0" y="28"/>
                  </a:lnTo>
                  <a:close/>
                </a:path>
              </a:pathLst>
            </a:custGeom>
            <a:gradFill>
              <a:gsLst>
                <a:gs pos="100000">
                  <a:srgbClr val="0070C0"/>
                </a:gs>
                <a:gs pos="50000">
                  <a:srgbClr val="002060"/>
                </a:gs>
              </a:gsLst>
              <a:lin ang="5400000" scaled="1"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50" name="Freeform 191"/>
            <p:cNvSpPr>
              <a:spLocks/>
            </p:cNvSpPr>
            <p:nvPr/>
          </p:nvSpPr>
          <p:spPr bwMode="auto">
            <a:xfrm>
              <a:off x="1086315" y="2787765"/>
              <a:ext cx="190798" cy="94555"/>
            </a:xfrm>
            <a:custGeom>
              <a:avLst/>
              <a:gdLst>
                <a:gd name="T0" fmla="*/ 0 w 113"/>
                <a:gd name="T1" fmla="*/ 2147483647 h 56"/>
                <a:gd name="T2" fmla="*/ 2147483647 w 113"/>
                <a:gd name="T3" fmla="*/ 0 h 56"/>
                <a:gd name="T4" fmla="*/ 2147483647 w 113"/>
                <a:gd name="T5" fmla="*/ 0 h 56"/>
                <a:gd name="T6" fmla="*/ 2147483647 w 113"/>
                <a:gd name="T7" fmla="*/ 2147483647 h 56"/>
                <a:gd name="T8" fmla="*/ 0 w 113"/>
                <a:gd name="T9" fmla="*/ 2147483647 h 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3" h="56">
                  <a:moveTo>
                    <a:pt x="0" y="56"/>
                  </a:moveTo>
                  <a:lnTo>
                    <a:pt x="28" y="0"/>
                  </a:lnTo>
                  <a:lnTo>
                    <a:pt x="85" y="0"/>
                  </a:lnTo>
                  <a:lnTo>
                    <a:pt x="113" y="56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0070C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51" name="Rectangle 192"/>
            <p:cNvSpPr>
              <a:spLocks noChangeArrowheads="1"/>
            </p:cNvSpPr>
            <p:nvPr/>
          </p:nvSpPr>
          <p:spPr bwMode="auto">
            <a:xfrm>
              <a:off x="1133592" y="3314569"/>
              <a:ext cx="143521" cy="1006331"/>
            </a:xfrm>
            <a:prstGeom prst="rect">
              <a:avLst/>
            </a:prstGeom>
            <a:gradFill>
              <a:gsLst>
                <a:gs pos="0">
                  <a:srgbClr val="0070C0"/>
                </a:gs>
                <a:gs pos="100000">
                  <a:srgbClr val="00B0F0"/>
                </a:gs>
              </a:gsLst>
              <a:lin ang="5400000" scaled="1"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52" name="Freeform 193"/>
            <p:cNvSpPr>
              <a:spLocks/>
            </p:cNvSpPr>
            <p:nvPr/>
          </p:nvSpPr>
          <p:spPr bwMode="auto">
            <a:xfrm>
              <a:off x="893829" y="3314569"/>
              <a:ext cx="192486" cy="1006331"/>
            </a:xfrm>
            <a:custGeom>
              <a:avLst/>
              <a:gdLst>
                <a:gd name="T0" fmla="*/ 2147483647 w 114"/>
                <a:gd name="T1" fmla="*/ 2147483647 h 596"/>
                <a:gd name="T2" fmla="*/ 2147483647 w 114"/>
                <a:gd name="T3" fmla="*/ 0 h 596"/>
                <a:gd name="T4" fmla="*/ 0 w 114"/>
                <a:gd name="T5" fmla="*/ 0 h 596"/>
                <a:gd name="T6" fmla="*/ 2147483647 w 114"/>
                <a:gd name="T7" fmla="*/ 2147483647 h 596"/>
                <a:gd name="T8" fmla="*/ 2147483647 w 114"/>
                <a:gd name="T9" fmla="*/ 2147483647 h 5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4" h="596">
                  <a:moveTo>
                    <a:pt x="114" y="596"/>
                  </a:moveTo>
                  <a:lnTo>
                    <a:pt x="114" y="0"/>
                  </a:lnTo>
                  <a:lnTo>
                    <a:pt x="0" y="0"/>
                  </a:lnTo>
                  <a:lnTo>
                    <a:pt x="57" y="596"/>
                  </a:lnTo>
                  <a:lnTo>
                    <a:pt x="114" y="596"/>
                  </a:lnTo>
                  <a:close/>
                </a:path>
              </a:pathLst>
            </a:custGeom>
            <a:gradFill>
              <a:gsLst>
                <a:gs pos="0">
                  <a:srgbClr val="0070C0"/>
                </a:gs>
                <a:gs pos="100000">
                  <a:srgbClr val="00B0F0"/>
                </a:gs>
              </a:gsLst>
              <a:lin ang="5400000" scaled="1"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53" name="Freeform 195"/>
            <p:cNvSpPr>
              <a:spLocks/>
            </p:cNvSpPr>
            <p:nvPr/>
          </p:nvSpPr>
          <p:spPr bwMode="auto">
            <a:xfrm>
              <a:off x="1324390" y="3314569"/>
              <a:ext cx="192486" cy="1006331"/>
            </a:xfrm>
            <a:custGeom>
              <a:avLst/>
              <a:gdLst>
                <a:gd name="T0" fmla="*/ 0 w 114"/>
                <a:gd name="T1" fmla="*/ 2147483647 h 596"/>
                <a:gd name="T2" fmla="*/ 0 w 114"/>
                <a:gd name="T3" fmla="*/ 0 h 596"/>
                <a:gd name="T4" fmla="*/ 2147483647 w 114"/>
                <a:gd name="T5" fmla="*/ 0 h 596"/>
                <a:gd name="T6" fmla="*/ 2147483647 w 114"/>
                <a:gd name="T7" fmla="*/ 2147483647 h 596"/>
                <a:gd name="T8" fmla="*/ 0 w 114"/>
                <a:gd name="T9" fmla="*/ 2147483647 h 5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4" h="596">
                  <a:moveTo>
                    <a:pt x="0" y="596"/>
                  </a:moveTo>
                  <a:lnTo>
                    <a:pt x="0" y="0"/>
                  </a:lnTo>
                  <a:lnTo>
                    <a:pt x="114" y="0"/>
                  </a:lnTo>
                  <a:lnTo>
                    <a:pt x="57" y="596"/>
                  </a:lnTo>
                  <a:lnTo>
                    <a:pt x="0" y="596"/>
                  </a:lnTo>
                  <a:close/>
                </a:path>
              </a:pathLst>
            </a:custGeom>
            <a:gradFill>
              <a:gsLst>
                <a:gs pos="0">
                  <a:srgbClr val="0070C0"/>
                </a:gs>
                <a:gs pos="100000">
                  <a:srgbClr val="00B0F0"/>
                </a:gs>
              </a:gsLst>
              <a:lin ang="5400000" scaled="1"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54" name="Freeform 196"/>
            <p:cNvSpPr>
              <a:spLocks/>
            </p:cNvSpPr>
            <p:nvPr/>
          </p:nvSpPr>
          <p:spPr bwMode="auto">
            <a:xfrm>
              <a:off x="654065" y="3218325"/>
              <a:ext cx="239763" cy="1053608"/>
            </a:xfrm>
            <a:custGeom>
              <a:avLst/>
              <a:gdLst>
                <a:gd name="T0" fmla="*/ 2147483647 w 142"/>
                <a:gd name="T1" fmla="*/ 2147483647 h 624"/>
                <a:gd name="T2" fmla="*/ 0 w 142"/>
                <a:gd name="T3" fmla="*/ 0 h 624"/>
                <a:gd name="T4" fmla="*/ 2147483647 w 142"/>
                <a:gd name="T5" fmla="*/ 2147483647 h 624"/>
                <a:gd name="T6" fmla="*/ 2147483647 w 142"/>
                <a:gd name="T7" fmla="*/ 2147483647 h 624"/>
                <a:gd name="T8" fmla="*/ 2147483647 w 142"/>
                <a:gd name="T9" fmla="*/ 2147483647 h 6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2" h="624">
                  <a:moveTo>
                    <a:pt x="57" y="57"/>
                  </a:moveTo>
                  <a:lnTo>
                    <a:pt x="0" y="0"/>
                  </a:lnTo>
                  <a:lnTo>
                    <a:pt x="114" y="567"/>
                  </a:lnTo>
                  <a:lnTo>
                    <a:pt x="142" y="624"/>
                  </a:lnTo>
                  <a:lnTo>
                    <a:pt x="57" y="57"/>
                  </a:lnTo>
                  <a:close/>
                </a:path>
              </a:pathLst>
            </a:custGeom>
            <a:gradFill>
              <a:gsLst>
                <a:gs pos="0">
                  <a:srgbClr val="0070C0"/>
                </a:gs>
                <a:gs pos="100000">
                  <a:srgbClr val="00B0F0"/>
                </a:gs>
              </a:gsLst>
              <a:lin ang="5400000" scaled="1"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55" name="Freeform 197"/>
            <p:cNvSpPr>
              <a:spLocks/>
            </p:cNvSpPr>
            <p:nvPr/>
          </p:nvSpPr>
          <p:spPr bwMode="auto">
            <a:xfrm flipH="1">
              <a:off x="1516876" y="3218325"/>
              <a:ext cx="239763" cy="1053608"/>
            </a:xfrm>
            <a:custGeom>
              <a:avLst/>
              <a:gdLst>
                <a:gd name="T0" fmla="*/ 2147483647 w 142"/>
                <a:gd name="T1" fmla="*/ 2147483647 h 624"/>
                <a:gd name="T2" fmla="*/ 0 w 142"/>
                <a:gd name="T3" fmla="*/ 0 h 624"/>
                <a:gd name="T4" fmla="*/ 2147483647 w 142"/>
                <a:gd name="T5" fmla="*/ 2147483647 h 624"/>
                <a:gd name="T6" fmla="*/ 2147483647 w 142"/>
                <a:gd name="T7" fmla="*/ 2147483647 h 624"/>
                <a:gd name="T8" fmla="*/ 2147483647 w 142"/>
                <a:gd name="T9" fmla="*/ 2147483647 h 6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2" h="624">
                  <a:moveTo>
                    <a:pt x="57" y="57"/>
                  </a:moveTo>
                  <a:lnTo>
                    <a:pt x="0" y="0"/>
                  </a:lnTo>
                  <a:lnTo>
                    <a:pt x="114" y="567"/>
                  </a:lnTo>
                  <a:lnTo>
                    <a:pt x="142" y="624"/>
                  </a:lnTo>
                  <a:lnTo>
                    <a:pt x="57" y="57"/>
                  </a:lnTo>
                  <a:close/>
                </a:path>
              </a:pathLst>
            </a:custGeom>
            <a:gradFill>
              <a:gsLst>
                <a:gs pos="0">
                  <a:srgbClr val="0070C0"/>
                </a:gs>
                <a:gs pos="100000">
                  <a:srgbClr val="00B0F0"/>
                </a:gs>
              </a:gsLst>
              <a:lin ang="5400000" scaled="1"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</p:grpSp>
      <p:grpSp>
        <p:nvGrpSpPr>
          <p:cNvPr id="56" name="グループ化 55"/>
          <p:cNvGrpSpPr/>
          <p:nvPr/>
        </p:nvGrpSpPr>
        <p:grpSpPr>
          <a:xfrm>
            <a:off x="6095081" y="2808858"/>
            <a:ext cx="1435958" cy="1530971"/>
            <a:chOff x="6095081" y="2808858"/>
            <a:chExt cx="1435958" cy="1530971"/>
          </a:xfrm>
        </p:grpSpPr>
        <p:sp>
          <p:nvSpPr>
            <p:cNvPr id="57" name="台形 56"/>
            <p:cNvSpPr/>
            <p:nvPr/>
          </p:nvSpPr>
          <p:spPr bwMode="auto">
            <a:xfrm flipV="1">
              <a:off x="6466495" y="4260763"/>
              <a:ext cx="693130" cy="79066"/>
            </a:xfrm>
            <a:prstGeom prst="trapezoid">
              <a:avLst>
                <a:gd name="adj" fmla="val 65858"/>
              </a:avLst>
            </a:prstGeom>
            <a:gradFill>
              <a:gsLst>
                <a:gs pos="50000">
                  <a:schemeClr val="tx1">
                    <a:lumMod val="95000"/>
                    <a:lumOff val="5000"/>
                  </a:schemeClr>
                </a:gs>
                <a:gs pos="0">
                  <a:srgbClr val="0070C0"/>
                </a:gs>
              </a:gsLst>
              <a:lin ang="5400000" scaled="1"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8" name="フリーフォーム: 図形 57"/>
            <p:cNvSpPr/>
            <p:nvPr/>
          </p:nvSpPr>
          <p:spPr bwMode="auto">
            <a:xfrm flipV="1">
              <a:off x="6095081" y="3154412"/>
              <a:ext cx="1435958" cy="1149271"/>
            </a:xfrm>
            <a:custGeom>
              <a:avLst/>
              <a:gdLst>
                <a:gd name="connsiteX0" fmla="*/ 10913 w 1435958"/>
                <a:gd name="connsiteY0" fmla="*/ 1149271 h 1149271"/>
                <a:gd name="connsiteX1" fmla="*/ 1425045 w 1435958"/>
                <a:gd name="connsiteY1" fmla="*/ 1149271 h 1149271"/>
                <a:gd name="connsiteX2" fmla="*/ 1435958 w 1435958"/>
                <a:gd name="connsiteY2" fmla="*/ 1138358 h 1149271"/>
                <a:gd name="connsiteX3" fmla="*/ 1079925 w 1435958"/>
                <a:gd name="connsiteY3" fmla="*/ 0 h 1149271"/>
                <a:gd name="connsiteX4" fmla="*/ 356032 w 1435958"/>
                <a:gd name="connsiteY4" fmla="*/ 0 h 1149271"/>
                <a:gd name="connsiteX5" fmla="*/ 0 w 1435958"/>
                <a:gd name="connsiteY5" fmla="*/ 1138358 h 1149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35958" h="1149271">
                  <a:moveTo>
                    <a:pt x="10913" y="1149271"/>
                  </a:moveTo>
                  <a:lnTo>
                    <a:pt x="1425045" y="1149271"/>
                  </a:lnTo>
                  <a:lnTo>
                    <a:pt x="1435958" y="1138358"/>
                  </a:lnTo>
                  <a:lnTo>
                    <a:pt x="1079925" y="0"/>
                  </a:lnTo>
                  <a:lnTo>
                    <a:pt x="356032" y="0"/>
                  </a:lnTo>
                  <a:lnTo>
                    <a:pt x="0" y="1138358"/>
                  </a:lnTo>
                  <a:close/>
                </a:path>
              </a:pathLst>
            </a:custGeom>
            <a:gradFill>
              <a:gsLst>
                <a:gs pos="0">
                  <a:srgbClr val="0070C0"/>
                </a:gs>
                <a:gs pos="100000">
                  <a:srgbClr val="00B0F0"/>
                </a:gs>
              </a:gsLst>
              <a:lin ang="5400000" scaled="1"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9" name="台形 58"/>
            <p:cNvSpPr/>
            <p:nvPr/>
          </p:nvSpPr>
          <p:spPr bwMode="auto">
            <a:xfrm>
              <a:off x="6148995" y="2825664"/>
              <a:ext cx="1328130" cy="311943"/>
            </a:xfrm>
            <a:prstGeom prst="trapezoid">
              <a:avLst>
                <a:gd name="adj" fmla="val 79311"/>
              </a:avLst>
            </a:prstGeom>
            <a:gradFill>
              <a:gsLst>
                <a:gs pos="0">
                  <a:schemeClr val="bg1">
                    <a:lumMod val="65000"/>
                  </a:schemeClr>
                </a:gs>
                <a:gs pos="50000">
                  <a:schemeClr val="tx1">
                    <a:lumMod val="75000"/>
                    <a:lumOff val="25000"/>
                  </a:schemeClr>
                </a:gs>
              </a:gsLst>
              <a:lin ang="5400000" scaled="1"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0" name="正方形/長方形 59"/>
            <p:cNvSpPr/>
            <p:nvPr/>
          </p:nvSpPr>
          <p:spPr bwMode="auto">
            <a:xfrm>
              <a:off x="6390478" y="2825640"/>
              <a:ext cx="849591" cy="304824"/>
            </a:xfrm>
            <a:prstGeom prst="rect">
              <a:avLst/>
            </a:prstGeom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5400000" scaled="1"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1" name="フリーフォーム: 図形 60"/>
            <p:cNvSpPr/>
            <p:nvPr/>
          </p:nvSpPr>
          <p:spPr bwMode="auto">
            <a:xfrm>
              <a:off x="6100427" y="2808858"/>
              <a:ext cx="1425530" cy="350757"/>
            </a:xfrm>
            <a:custGeom>
              <a:avLst/>
              <a:gdLst>
                <a:gd name="connsiteX0" fmla="*/ 293968 w 1425530"/>
                <a:gd name="connsiteY0" fmla="*/ 26751 h 350757"/>
                <a:gd name="connsiteX1" fmla="*/ 65237 w 1425530"/>
                <a:gd name="connsiteY1" fmla="*/ 315148 h 350757"/>
                <a:gd name="connsiteX2" fmla="*/ 1360029 w 1425530"/>
                <a:gd name="connsiteY2" fmla="*/ 315148 h 350757"/>
                <a:gd name="connsiteX3" fmla="*/ 1131298 w 1425530"/>
                <a:gd name="connsiteY3" fmla="*/ 26751 h 350757"/>
                <a:gd name="connsiteX4" fmla="*/ 269429 w 1425530"/>
                <a:gd name="connsiteY4" fmla="*/ 0 h 350757"/>
                <a:gd name="connsiteX5" fmla="*/ 1155836 w 1425530"/>
                <a:gd name="connsiteY5" fmla="*/ 0 h 350757"/>
                <a:gd name="connsiteX6" fmla="*/ 1425530 w 1425530"/>
                <a:gd name="connsiteY6" fmla="*/ 340045 h 350757"/>
                <a:gd name="connsiteX7" fmla="*/ 1422602 w 1425530"/>
                <a:gd name="connsiteY7" fmla="*/ 350757 h 350757"/>
                <a:gd name="connsiteX8" fmla="*/ 3018 w 1425530"/>
                <a:gd name="connsiteY8" fmla="*/ 350757 h 350757"/>
                <a:gd name="connsiteX9" fmla="*/ 0 w 1425530"/>
                <a:gd name="connsiteY9" fmla="*/ 339712 h 350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25530" h="350757">
                  <a:moveTo>
                    <a:pt x="293968" y="26751"/>
                  </a:moveTo>
                  <a:lnTo>
                    <a:pt x="65237" y="315148"/>
                  </a:lnTo>
                  <a:lnTo>
                    <a:pt x="1360029" y="315148"/>
                  </a:lnTo>
                  <a:lnTo>
                    <a:pt x="1131298" y="26751"/>
                  </a:lnTo>
                  <a:close/>
                  <a:moveTo>
                    <a:pt x="269429" y="0"/>
                  </a:moveTo>
                  <a:lnTo>
                    <a:pt x="1155836" y="0"/>
                  </a:lnTo>
                  <a:lnTo>
                    <a:pt x="1425530" y="340045"/>
                  </a:lnTo>
                  <a:lnTo>
                    <a:pt x="1422602" y="350757"/>
                  </a:lnTo>
                  <a:lnTo>
                    <a:pt x="3018" y="350757"/>
                  </a:lnTo>
                  <a:lnTo>
                    <a:pt x="0" y="33971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B0F0"/>
                </a:gs>
                <a:gs pos="50000">
                  <a:schemeClr val="bg1"/>
                </a:gs>
                <a:gs pos="100000">
                  <a:srgbClr val="00B0F0"/>
                </a:gs>
              </a:gsLst>
              <a:lin ang="0" scaled="1"/>
              <a:tileRect/>
            </a:gradFill>
            <a:ln w="19050">
              <a:noFill/>
              <a:miter lim="800000"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2" name="フリーフォーム: 図形 61"/>
            <p:cNvSpPr>
              <a:spLocks/>
            </p:cNvSpPr>
            <p:nvPr/>
          </p:nvSpPr>
          <p:spPr bwMode="auto">
            <a:xfrm>
              <a:off x="6503278" y="3402956"/>
              <a:ext cx="681238" cy="668836"/>
            </a:xfrm>
            <a:custGeom>
              <a:avLst/>
              <a:gdLst>
                <a:gd name="connsiteX0" fmla="*/ 259144 w 1234303"/>
                <a:gd name="connsiteY0" fmla="*/ 533267 h 1211833"/>
                <a:gd name="connsiteX1" fmla="*/ 302584 w 1234303"/>
                <a:gd name="connsiteY1" fmla="*/ 717514 h 1211833"/>
                <a:gd name="connsiteX2" fmla="*/ 241168 w 1234303"/>
                <a:gd name="connsiteY2" fmla="*/ 681563 h 1211833"/>
                <a:gd name="connsiteX3" fmla="*/ 133317 w 1234303"/>
                <a:gd name="connsiteY3" fmla="*/ 862814 h 1211833"/>
                <a:gd name="connsiteX4" fmla="*/ 130321 w 1234303"/>
                <a:gd name="connsiteY4" fmla="*/ 871802 h 1211833"/>
                <a:gd name="connsiteX5" fmla="*/ 127325 w 1234303"/>
                <a:gd name="connsiteY5" fmla="*/ 895769 h 1211833"/>
                <a:gd name="connsiteX6" fmla="*/ 127325 w 1234303"/>
                <a:gd name="connsiteY6" fmla="*/ 912246 h 1211833"/>
                <a:gd name="connsiteX7" fmla="*/ 127325 w 1234303"/>
                <a:gd name="connsiteY7" fmla="*/ 928724 h 1211833"/>
                <a:gd name="connsiteX8" fmla="*/ 130321 w 1234303"/>
                <a:gd name="connsiteY8" fmla="*/ 946699 h 1211833"/>
                <a:gd name="connsiteX9" fmla="*/ 134815 w 1234303"/>
                <a:gd name="connsiteY9" fmla="*/ 964674 h 1211833"/>
                <a:gd name="connsiteX10" fmla="*/ 139309 w 1234303"/>
                <a:gd name="connsiteY10" fmla="*/ 972164 h 1211833"/>
                <a:gd name="connsiteX11" fmla="*/ 143802 w 1234303"/>
                <a:gd name="connsiteY11" fmla="*/ 979654 h 1211833"/>
                <a:gd name="connsiteX12" fmla="*/ 151292 w 1234303"/>
                <a:gd name="connsiteY12" fmla="*/ 987143 h 1211833"/>
                <a:gd name="connsiteX13" fmla="*/ 157284 w 1234303"/>
                <a:gd name="connsiteY13" fmla="*/ 993135 h 1211833"/>
                <a:gd name="connsiteX14" fmla="*/ 173761 w 1234303"/>
                <a:gd name="connsiteY14" fmla="*/ 1003621 h 1211833"/>
                <a:gd name="connsiteX15" fmla="*/ 190239 w 1234303"/>
                <a:gd name="connsiteY15" fmla="*/ 1011110 h 1211833"/>
                <a:gd name="connsiteX16" fmla="*/ 205218 w 1234303"/>
                <a:gd name="connsiteY16" fmla="*/ 1017102 h 1211833"/>
                <a:gd name="connsiteX17" fmla="*/ 218699 w 1234303"/>
                <a:gd name="connsiteY17" fmla="*/ 1020098 h 1211833"/>
                <a:gd name="connsiteX18" fmla="*/ 230683 w 1234303"/>
                <a:gd name="connsiteY18" fmla="*/ 1023094 h 1211833"/>
                <a:gd name="connsiteX19" fmla="*/ 569217 w 1234303"/>
                <a:gd name="connsiteY19" fmla="*/ 1023094 h 1211833"/>
                <a:gd name="connsiteX20" fmla="*/ 569217 w 1234303"/>
                <a:gd name="connsiteY20" fmla="*/ 1141431 h 1211833"/>
                <a:gd name="connsiteX21" fmla="*/ 293596 w 1234303"/>
                <a:gd name="connsiteY21" fmla="*/ 1141431 h 1211833"/>
                <a:gd name="connsiteX22" fmla="*/ 286107 w 1234303"/>
                <a:gd name="connsiteY22" fmla="*/ 1141431 h 1211833"/>
                <a:gd name="connsiteX23" fmla="*/ 262140 w 1234303"/>
                <a:gd name="connsiteY23" fmla="*/ 1141431 h 1211833"/>
                <a:gd name="connsiteX24" fmla="*/ 227687 w 1234303"/>
                <a:gd name="connsiteY24" fmla="*/ 1139933 h 1211833"/>
                <a:gd name="connsiteX25" fmla="*/ 208214 w 1234303"/>
                <a:gd name="connsiteY25" fmla="*/ 1138435 h 1211833"/>
                <a:gd name="connsiteX26" fmla="*/ 185745 w 1234303"/>
                <a:gd name="connsiteY26" fmla="*/ 1135439 h 1211833"/>
                <a:gd name="connsiteX27" fmla="*/ 164774 w 1234303"/>
                <a:gd name="connsiteY27" fmla="*/ 1129448 h 1211833"/>
                <a:gd name="connsiteX28" fmla="*/ 142304 w 1234303"/>
                <a:gd name="connsiteY28" fmla="*/ 1123456 h 1211833"/>
                <a:gd name="connsiteX29" fmla="*/ 119835 w 1234303"/>
                <a:gd name="connsiteY29" fmla="*/ 1115966 h 1211833"/>
                <a:gd name="connsiteX30" fmla="*/ 97366 w 1234303"/>
                <a:gd name="connsiteY30" fmla="*/ 1105481 h 1211833"/>
                <a:gd name="connsiteX31" fmla="*/ 77893 w 1234303"/>
                <a:gd name="connsiteY31" fmla="*/ 1091999 h 1211833"/>
                <a:gd name="connsiteX32" fmla="*/ 58420 w 1234303"/>
                <a:gd name="connsiteY32" fmla="*/ 1077020 h 1211833"/>
                <a:gd name="connsiteX33" fmla="*/ 49432 w 1234303"/>
                <a:gd name="connsiteY33" fmla="*/ 1068032 h 1211833"/>
                <a:gd name="connsiteX34" fmla="*/ 41943 w 1234303"/>
                <a:gd name="connsiteY34" fmla="*/ 1059044 h 1211833"/>
                <a:gd name="connsiteX35" fmla="*/ 34453 w 1234303"/>
                <a:gd name="connsiteY35" fmla="*/ 1048559 h 1211833"/>
                <a:gd name="connsiteX36" fmla="*/ 28461 w 1234303"/>
                <a:gd name="connsiteY36" fmla="*/ 1038073 h 1211833"/>
                <a:gd name="connsiteX37" fmla="*/ 16478 w 1234303"/>
                <a:gd name="connsiteY37" fmla="*/ 1014106 h 1211833"/>
                <a:gd name="connsiteX38" fmla="*/ 8988 w 1234303"/>
                <a:gd name="connsiteY38" fmla="*/ 991637 h 1211833"/>
                <a:gd name="connsiteX39" fmla="*/ 2996 w 1234303"/>
                <a:gd name="connsiteY39" fmla="*/ 969168 h 1211833"/>
                <a:gd name="connsiteX40" fmla="*/ 0 w 1234303"/>
                <a:gd name="connsiteY40" fmla="*/ 948197 h 1211833"/>
                <a:gd name="connsiteX41" fmla="*/ 0 w 1234303"/>
                <a:gd name="connsiteY41" fmla="*/ 925728 h 1211833"/>
                <a:gd name="connsiteX42" fmla="*/ 0 w 1234303"/>
                <a:gd name="connsiteY42" fmla="*/ 906255 h 1211833"/>
                <a:gd name="connsiteX43" fmla="*/ 2996 w 1234303"/>
                <a:gd name="connsiteY43" fmla="*/ 886781 h 1211833"/>
                <a:gd name="connsiteX44" fmla="*/ 5992 w 1234303"/>
                <a:gd name="connsiteY44" fmla="*/ 867308 h 1211833"/>
                <a:gd name="connsiteX45" fmla="*/ 10486 w 1234303"/>
                <a:gd name="connsiteY45" fmla="*/ 850831 h 1211833"/>
                <a:gd name="connsiteX46" fmla="*/ 14980 w 1234303"/>
                <a:gd name="connsiteY46" fmla="*/ 835851 h 1211833"/>
                <a:gd name="connsiteX47" fmla="*/ 25465 w 1234303"/>
                <a:gd name="connsiteY47" fmla="*/ 810386 h 1211833"/>
                <a:gd name="connsiteX48" fmla="*/ 32955 w 1234303"/>
                <a:gd name="connsiteY48" fmla="*/ 795407 h 1211833"/>
                <a:gd name="connsiteX49" fmla="*/ 35951 w 1234303"/>
                <a:gd name="connsiteY49" fmla="*/ 789415 h 1211833"/>
                <a:gd name="connsiteX50" fmla="*/ 134815 w 1234303"/>
                <a:gd name="connsiteY50" fmla="*/ 617152 h 1211833"/>
                <a:gd name="connsiteX51" fmla="*/ 74897 w 1234303"/>
                <a:gd name="connsiteY51" fmla="*/ 582699 h 1211833"/>
                <a:gd name="connsiteX52" fmla="*/ 1033579 w 1234303"/>
                <a:gd name="connsiteY52" fmla="*/ 515291 h 1211833"/>
                <a:gd name="connsiteX53" fmla="*/ 1169892 w 1234303"/>
                <a:gd name="connsiteY53" fmla="*/ 748970 h 1211833"/>
                <a:gd name="connsiteX54" fmla="*/ 1174386 w 1234303"/>
                <a:gd name="connsiteY54" fmla="*/ 756460 h 1211833"/>
                <a:gd name="connsiteX55" fmla="*/ 1186369 w 1234303"/>
                <a:gd name="connsiteY55" fmla="*/ 777431 h 1211833"/>
                <a:gd name="connsiteX56" fmla="*/ 1201349 w 1234303"/>
                <a:gd name="connsiteY56" fmla="*/ 807389 h 1211833"/>
                <a:gd name="connsiteX57" fmla="*/ 1208838 w 1234303"/>
                <a:gd name="connsiteY57" fmla="*/ 825365 h 1211833"/>
                <a:gd name="connsiteX58" fmla="*/ 1217826 w 1234303"/>
                <a:gd name="connsiteY58" fmla="*/ 844838 h 1211833"/>
                <a:gd name="connsiteX59" fmla="*/ 1223818 w 1234303"/>
                <a:gd name="connsiteY59" fmla="*/ 865809 h 1211833"/>
                <a:gd name="connsiteX60" fmla="*/ 1229809 w 1234303"/>
                <a:gd name="connsiteY60" fmla="*/ 888278 h 1211833"/>
                <a:gd name="connsiteX61" fmla="*/ 1232805 w 1234303"/>
                <a:gd name="connsiteY61" fmla="*/ 912245 h 1211833"/>
                <a:gd name="connsiteX62" fmla="*/ 1234303 w 1234303"/>
                <a:gd name="connsiteY62" fmla="*/ 936212 h 1211833"/>
                <a:gd name="connsiteX63" fmla="*/ 1234303 w 1234303"/>
                <a:gd name="connsiteY63" fmla="*/ 958681 h 1211833"/>
                <a:gd name="connsiteX64" fmla="*/ 1229809 w 1234303"/>
                <a:gd name="connsiteY64" fmla="*/ 982648 h 1211833"/>
                <a:gd name="connsiteX65" fmla="*/ 1226814 w 1234303"/>
                <a:gd name="connsiteY65" fmla="*/ 994632 h 1211833"/>
                <a:gd name="connsiteX66" fmla="*/ 1222320 w 1234303"/>
                <a:gd name="connsiteY66" fmla="*/ 1006615 h 1211833"/>
                <a:gd name="connsiteX67" fmla="*/ 1217826 w 1234303"/>
                <a:gd name="connsiteY67" fmla="*/ 1017101 h 1211833"/>
                <a:gd name="connsiteX68" fmla="*/ 1211834 w 1234303"/>
                <a:gd name="connsiteY68" fmla="*/ 1029085 h 1211833"/>
                <a:gd name="connsiteX69" fmla="*/ 1196855 w 1234303"/>
                <a:gd name="connsiteY69" fmla="*/ 1050056 h 1211833"/>
                <a:gd name="connsiteX70" fmla="*/ 1181875 w 1234303"/>
                <a:gd name="connsiteY70" fmla="*/ 1068031 h 1211833"/>
                <a:gd name="connsiteX71" fmla="*/ 1163900 w 1234303"/>
                <a:gd name="connsiteY71" fmla="*/ 1083010 h 1211833"/>
                <a:gd name="connsiteX72" fmla="*/ 1147423 w 1234303"/>
                <a:gd name="connsiteY72" fmla="*/ 1096492 h 1211833"/>
                <a:gd name="connsiteX73" fmla="*/ 1129447 w 1234303"/>
                <a:gd name="connsiteY73" fmla="*/ 1106977 h 1211833"/>
                <a:gd name="connsiteX74" fmla="*/ 1109974 w 1234303"/>
                <a:gd name="connsiteY74" fmla="*/ 1117463 h 1211833"/>
                <a:gd name="connsiteX75" fmla="*/ 1091999 w 1234303"/>
                <a:gd name="connsiteY75" fmla="*/ 1124953 h 1211833"/>
                <a:gd name="connsiteX76" fmla="*/ 1075522 w 1234303"/>
                <a:gd name="connsiteY76" fmla="*/ 1130944 h 1211833"/>
                <a:gd name="connsiteX77" fmla="*/ 1059044 w 1234303"/>
                <a:gd name="connsiteY77" fmla="*/ 1135438 h 1211833"/>
                <a:gd name="connsiteX78" fmla="*/ 1042567 w 1234303"/>
                <a:gd name="connsiteY78" fmla="*/ 1138434 h 1211833"/>
                <a:gd name="connsiteX79" fmla="*/ 1017102 w 1234303"/>
                <a:gd name="connsiteY79" fmla="*/ 1142928 h 1211833"/>
                <a:gd name="connsiteX80" fmla="*/ 999127 w 1234303"/>
                <a:gd name="connsiteY80" fmla="*/ 1144426 h 1211833"/>
                <a:gd name="connsiteX81" fmla="*/ 993135 w 1234303"/>
                <a:gd name="connsiteY81" fmla="*/ 1144426 h 1211833"/>
                <a:gd name="connsiteX82" fmla="*/ 795407 w 1234303"/>
                <a:gd name="connsiteY82" fmla="*/ 1144426 h 1211833"/>
                <a:gd name="connsiteX83" fmla="*/ 793909 w 1234303"/>
                <a:gd name="connsiteY83" fmla="*/ 1211833 h 1211833"/>
                <a:gd name="connsiteX84" fmla="*/ 662090 w 1234303"/>
                <a:gd name="connsiteY84" fmla="*/ 1080015 h 1211833"/>
                <a:gd name="connsiteX85" fmla="*/ 799901 w 1234303"/>
                <a:gd name="connsiteY85" fmla="*/ 951192 h 1211833"/>
                <a:gd name="connsiteX86" fmla="*/ 798403 w 1234303"/>
                <a:gd name="connsiteY86" fmla="*/ 1021595 h 1211833"/>
                <a:gd name="connsiteX87" fmla="*/ 1008114 w 1234303"/>
                <a:gd name="connsiteY87" fmla="*/ 1024591 h 1211833"/>
                <a:gd name="connsiteX88" fmla="*/ 1017102 w 1234303"/>
                <a:gd name="connsiteY88" fmla="*/ 1021595 h 1211833"/>
                <a:gd name="connsiteX89" fmla="*/ 1039571 w 1234303"/>
                <a:gd name="connsiteY89" fmla="*/ 1012607 h 1211833"/>
                <a:gd name="connsiteX90" fmla="*/ 1054550 w 1234303"/>
                <a:gd name="connsiteY90" fmla="*/ 1006615 h 1211833"/>
                <a:gd name="connsiteX91" fmla="*/ 1068032 w 1234303"/>
                <a:gd name="connsiteY91" fmla="*/ 997628 h 1211833"/>
                <a:gd name="connsiteX92" fmla="*/ 1083011 w 1234303"/>
                <a:gd name="connsiteY92" fmla="*/ 985644 h 1211833"/>
                <a:gd name="connsiteX93" fmla="*/ 1094995 w 1234303"/>
                <a:gd name="connsiteY93" fmla="*/ 973661 h 1211833"/>
                <a:gd name="connsiteX94" fmla="*/ 1099489 w 1234303"/>
                <a:gd name="connsiteY94" fmla="*/ 966171 h 1211833"/>
                <a:gd name="connsiteX95" fmla="*/ 1103982 w 1234303"/>
                <a:gd name="connsiteY95" fmla="*/ 957183 h 1211833"/>
                <a:gd name="connsiteX96" fmla="*/ 1106978 w 1234303"/>
                <a:gd name="connsiteY96" fmla="*/ 948196 h 1211833"/>
                <a:gd name="connsiteX97" fmla="*/ 1108476 w 1234303"/>
                <a:gd name="connsiteY97" fmla="*/ 939208 h 1211833"/>
                <a:gd name="connsiteX98" fmla="*/ 1109974 w 1234303"/>
                <a:gd name="connsiteY98" fmla="*/ 921233 h 1211833"/>
                <a:gd name="connsiteX99" fmla="*/ 1108476 w 1234303"/>
                <a:gd name="connsiteY99" fmla="*/ 903258 h 1211833"/>
                <a:gd name="connsiteX100" fmla="*/ 1105480 w 1234303"/>
                <a:gd name="connsiteY100" fmla="*/ 886780 h 1211833"/>
                <a:gd name="connsiteX101" fmla="*/ 1102485 w 1234303"/>
                <a:gd name="connsiteY101" fmla="*/ 873299 h 1211833"/>
                <a:gd name="connsiteX102" fmla="*/ 1099489 w 1234303"/>
                <a:gd name="connsiteY102" fmla="*/ 861315 h 1211833"/>
                <a:gd name="connsiteX103" fmla="*/ 933217 w 1234303"/>
                <a:gd name="connsiteY103" fmla="*/ 572213 h 1211833"/>
                <a:gd name="connsiteX104" fmla="*/ 617152 w 1234303"/>
                <a:gd name="connsiteY104" fmla="*/ 0 h 1211833"/>
                <a:gd name="connsiteX105" fmla="*/ 642617 w 1234303"/>
                <a:gd name="connsiteY105" fmla="*/ 2996 h 1211833"/>
                <a:gd name="connsiteX106" fmla="*/ 665086 w 1234303"/>
                <a:gd name="connsiteY106" fmla="*/ 7489 h 1211833"/>
                <a:gd name="connsiteX107" fmla="*/ 687555 w 1234303"/>
                <a:gd name="connsiteY107" fmla="*/ 13481 h 1211833"/>
                <a:gd name="connsiteX108" fmla="*/ 708526 w 1234303"/>
                <a:gd name="connsiteY108" fmla="*/ 22469 h 1211833"/>
                <a:gd name="connsiteX109" fmla="*/ 728000 w 1234303"/>
                <a:gd name="connsiteY109" fmla="*/ 32954 h 1211833"/>
                <a:gd name="connsiteX110" fmla="*/ 744477 w 1234303"/>
                <a:gd name="connsiteY110" fmla="*/ 43440 h 1211833"/>
                <a:gd name="connsiteX111" fmla="*/ 760954 w 1234303"/>
                <a:gd name="connsiteY111" fmla="*/ 55424 h 1211833"/>
                <a:gd name="connsiteX112" fmla="*/ 774436 w 1234303"/>
                <a:gd name="connsiteY112" fmla="*/ 67407 h 1211833"/>
                <a:gd name="connsiteX113" fmla="*/ 787917 w 1234303"/>
                <a:gd name="connsiteY113" fmla="*/ 79391 h 1211833"/>
                <a:gd name="connsiteX114" fmla="*/ 798403 w 1234303"/>
                <a:gd name="connsiteY114" fmla="*/ 91374 h 1211833"/>
                <a:gd name="connsiteX115" fmla="*/ 814880 w 1234303"/>
                <a:gd name="connsiteY115" fmla="*/ 112345 h 1211833"/>
                <a:gd name="connsiteX116" fmla="*/ 825366 w 1234303"/>
                <a:gd name="connsiteY116" fmla="*/ 127325 h 1211833"/>
                <a:gd name="connsiteX117" fmla="*/ 828362 w 1234303"/>
                <a:gd name="connsiteY117" fmla="*/ 131818 h 1211833"/>
                <a:gd name="connsiteX118" fmla="*/ 928724 w 1234303"/>
                <a:gd name="connsiteY118" fmla="*/ 304082 h 1211833"/>
                <a:gd name="connsiteX119" fmla="*/ 988641 w 1234303"/>
                <a:gd name="connsiteY119" fmla="*/ 271127 h 1211833"/>
                <a:gd name="connsiteX120" fmla="*/ 940707 w 1234303"/>
                <a:gd name="connsiteY120" fmla="*/ 453876 h 1211833"/>
                <a:gd name="connsiteX121" fmla="*/ 759456 w 1234303"/>
                <a:gd name="connsiteY121" fmla="*/ 399950 h 1211833"/>
                <a:gd name="connsiteX122" fmla="*/ 820872 w 1234303"/>
                <a:gd name="connsiteY122" fmla="*/ 365497 h 1211833"/>
                <a:gd name="connsiteX123" fmla="*/ 716016 w 1234303"/>
                <a:gd name="connsiteY123" fmla="*/ 179753 h 1211833"/>
                <a:gd name="connsiteX124" fmla="*/ 710024 w 1234303"/>
                <a:gd name="connsiteY124" fmla="*/ 173761 h 1211833"/>
                <a:gd name="connsiteX125" fmla="*/ 690551 w 1234303"/>
                <a:gd name="connsiteY125" fmla="*/ 157283 h 1211833"/>
                <a:gd name="connsiteX126" fmla="*/ 677070 w 1234303"/>
                <a:gd name="connsiteY126" fmla="*/ 149794 h 1211833"/>
                <a:gd name="connsiteX127" fmla="*/ 662090 w 1234303"/>
                <a:gd name="connsiteY127" fmla="*/ 140806 h 1211833"/>
                <a:gd name="connsiteX128" fmla="*/ 645613 w 1234303"/>
                <a:gd name="connsiteY128" fmla="*/ 134814 h 1211833"/>
                <a:gd name="connsiteX129" fmla="*/ 627638 w 1234303"/>
                <a:gd name="connsiteY129" fmla="*/ 130321 h 1211833"/>
                <a:gd name="connsiteX130" fmla="*/ 618650 w 1234303"/>
                <a:gd name="connsiteY130" fmla="*/ 130321 h 1211833"/>
                <a:gd name="connsiteX131" fmla="*/ 609662 w 1234303"/>
                <a:gd name="connsiteY131" fmla="*/ 130321 h 1211833"/>
                <a:gd name="connsiteX132" fmla="*/ 600675 w 1234303"/>
                <a:gd name="connsiteY132" fmla="*/ 133316 h 1211833"/>
                <a:gd name="connsiteX133" fmla="*/ 591687 w 1234303"/>
                <a:gd name="connsiteY133" fmla="*/ 134814 h 1211833"/>
                <a:gd name="connsiteX134" fmla="*/ 575210 w 1234303"/>
                <a:gd name="connsiteY134" fmla="*/ 143802 h 1211833"/>
                <a:gd name="connsiteX135" fmla="*/ 560230 w 1234303"/>
                <a:gd name="connsiteY135" fmla="*/ 154288 h 1211833"/>
                <a:gd name="connsiteX136" fmla="*/ 546749 w 1234303"/>
                <a:gd name="connsiteY136" fmla="*/ 164773 h 1211833"/>
                <a:gd name="connsiteX137" fmla="*/ 536263 w 1234303"/>
                <a:gd name="connsiteY137" fmla="*/ 173761 h 1211833"/>
                <a:gd name="connsiteX138" fmla="*/ 528774 w 1234303"/>
                <a:gd name="connsiteY138" fmla="*/ 182748 h 1211833"/>
                <a:gd name="connsiteX139" fmla="*/ 361004 w 1234303"/>
                <a:gd name="connsiteY139" fmla="*/ 476345 h 1211833"/>
                <a:gd name="connsiteX140" fmla="*/ 259144 w 1234303"/>
                <a:gd name="connsiteY140" fmla="*/ 416427 h 1211833"/>
                <a:gd name="connsiteX141" fmla="*/ 393959 w 1234303"/>
                <a:gd name="connsiteY141" fmla="*/ 179753 h 1211833"/>
                <a:gd name="connsiteX142" fmla="*/ 398453 w 1234303"/>
                <a:gd name="connsiteY142" fmla="*/ 170765 h 1211833"/>
                <a:gd name="connsiteX143" fmla="*/ 410436 w 1234303"/>
                <a:gd name="connsiteY143" fmla="*/ 151292 h 1211833"/>
                <a:gd name="connsiteX144" fmla="*/ 428412 w 1234303"/>
                <a:gd name="connsiteY144" fmla="*/ 121333 h 1211833"/>
                <a:gd name="connsiteX145" fmla="*/ 440395 w 1234303"/>
                <a:gd name="connsiteY145" fmla="*/ 106354 h 1211833"/>
                <a:gd name="connsiteX146" fmla="*/ 453877 w 1234303"/>
                <a:gd name="connsiteY146" fmla="*/ 88378 h 1211833"/>
                <a:gd name="connsiteX147" fmla="*/ 468856 w 1234303"/>
                <a:gd name="connsiteY147" fmla="*/ 71901 h 1211833"/>
                <a:gd name="connsiteX148" fmla="*/ 485333 w 1234303"/>
                <a:gd name="connsiteY148" fmla="*/ 55424 h 1211833"/>
                <a:gd name="connsiteX149" fmla="*/ 503309 w 1234303"/>
                <a:gd name="connsiteY149" fmla="*/ 40444 h 1211833"/>
                <a:gd name="connsiteX150" fmla="*/ 522782 w 1234303"/>
                <a:gd name="connsiteY150" fmla="*/ 26963 h 1211833"/>
                <a:gd name="connsiteX151" fmla="*/ 545251 w 1234303"/>
                <a:gd name="connsiteY151" fmla="*/ 16477 h 1211833"/>
                <a:gd name="connsiteX152" fmla="*/ 567720 w 1234303"/>
                <a:gd name="connsiteY152" fmla="*/ 7489 h 1211833"/>
                <a:gd name="connsiteX153" fmla="*/ 579703 w 1234303"/>
                <a:gd name="connsiteY153" fmla="*/ 4494 h 1211833"/>
                <a:gd name="connsiteX154" fmla="*/ 591687 w 1234303"/>
                <a:gd name="connsiteY154" fmla="*/ 1498 h 1211833"/>
                <a:gd name="connsiteX155" fmla="*/ 603671 w 1234303"/>
                <a:gd name="connsiteY155" fmla="*/ 1498 h 1211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</a:cxnLst>
              <a:rect l="l" t="t" r="r" b="b"/>
              <a:pathLst>
                <a:path w="1234303" h="1211833">
                  <a:moveTo>
                    <a:pt x="259144" y="533267"/>
                  </a:moveTo>
                  <a:lnTo>
                    <a:pt x="302584" y="717514"/>
                  </a:lnTo>
                  <a:lnTo>
                    <a:pt x="241168" y="681563"/>
                  </a:lnTo>
                  <a:lnTo>
                    <a:pt x="133317" y="862814"/>
                  </a:lnTo>
                  <a:lnTo>
                    <a:pt x="130321" y="871802"/>
                  </a:lnTo>
                  <a:lnTo>
                    <a:pt x="127325" y="895769"/>
                  </a:lnTo>
                  <a:lnTo>
                    <a:pt x="127325" y="912246"/>
                  </a:lnTo>
                  <a:lnTo>
                    <a:pt x="127325" y="928724"/>
                  </a:lnTo>
                  <a:lnTo>
                    <a:pt x="130321" y="946699"/>
                  </a:lnTo>
                  <a:lnTo>
                    <a:pt x="134815" y="964674"/>
                  </a:lnTo>
                  <a:lnTo>
                    <a:pt x="139309" y="972164"/>
                  </a:lnTo>
                  <a:lnTo>
                    <a:pt x="143802" y="979654"/>
                  </a:lnTo>
                  <a:lnTo>
                    <a:pt x="151292" y="987143"/>
                  </a:lnTo>
                  <a:lnTo>
                    <a:pt x="157284" y="993135"/>
                  </a:lnTo>
                  <a:lnTo>
                    <a:pt x="173761" y="1003621"/>
                  </a:lnTo>
                  <a:lnTo>
                    <a:pt x="190239" y="1011110"/>
                  </a:lnTo>
                  <a:lnTo>
                    <a:pt x="205218" y="1017102"/>
                  </a:lnTo>
                  <a:lnTo>
                    <a:pt x="218699" y="1020098"/>
                  </a:lnTo>
                  <a:lnTo>
                    <a:pt x="230683" y="1023094"/>
                  </a:lnTo>
                  <a:lnTo>
                    <a:pt x="569217" y="1023094"/>
                  </a:lnTo>
                  <a:lnTo>
                    <a:pt x="569217" y="1141431"/>
                  </a:lnTo>
                  <a:lnTo>
                    <a:pt x="293596" y="1141431"/>
                  </a:lnTo>
                  <a:lnTo>
                    <a:pt x="286107" y="1141431"/>
                  </a:lnTo>
                  <a:lnTo>
                    <a:pt x="262140" y="1141431"/>
                  </a:lnTo>
                  <a:lnTo>
                    <a:pt x="227687" y="1139933"/>
                  </a:lnTo>
                  <a:lnTo>
                    <a:pt x="208214" y="1138435"/>
                  </a:lnTo>
                  <a:lnTo>
                    <a:pt x="185745" y="1135439"/>
                  </a:lnTo>
                  <a:lnTo>
                    <a:pt x="164774" y="1129448"/>
                  </a:lnTo>
                  <a:lnTo>
                    <a:pt x="142304" y="1123456"/>
                  </a:lnTo>
                  <a:lnTo>
                    <a:pt x="119835" y="1115966"/>
                  </a:lnTo>
                  <a:lnTo>
                    <a:pt x="97366" y="1105481"/>
                  </a:lnTo>
                  <a:lnTo>
                    <a:pt x="77893" y="1091999"/>
                  </a:lnTo>
                  <a:lnTo>
                    <a:pt x="58420" y="1077020"/>
                  </a:lnTo>
                  <a:lnTo>
                    <a:pt x="49432" y="1068032"/>
                  </a:lnTo>
                  <a:lnTo>
                    <a:pt x="41943" y="1059044"/>
                  </a:lnTo>
                  <a:lnTo>
                    <a:pt x="34453" y="1048559"/>
                  </a:lnTo>
                  <a:lnTo>
                    <a:pt x="28461" y="1038073"/>
                  </a:lnTo>
                  <a:lnTo>
                    <a:pt x="16478" y="1014106"/>
                  </a:lnTo>
                  <a:lnTo>
                    <a:pt x="8988" y="991637"/>
                  </a:lnTo>
                  <a:lnTo>
                    <a:pt x="2996" y="969168"/>
                  </a:lnTo>
                  <a:lnTo>
                    <a:pt x="0" y="948197"/>
                  </a:lnTo>
                  <a:lnTo>
                    <a:pt x="0" y="925728"/>
                  </a:lnTo>
                  <a:lnTo>
                    <a:pt x="0" y="906255"/>
                  </a:lnTo>
                  <a:lnTo>
                    <a:pt x="2996" y="886781"/>
                  </a:lnTo>
                  <a:lnTo>
                    <a:pt x="5992" y="867308"/>
                  </a:lnTo>
                  <a:lnTo>
                    <a:pt x="10486" y="850831"/>
                  </a:lnTo>
                  <a:lnTo>
                    <a:pt x="14980" y="835851"/>
                  </a:lnTo>
                  <a:lnTo>
                    <a:pt x="25465" y="810386"/>
                  </a:lnTo>
                  <a:lnTo>
                    <a:pt x="32955" y="795407"/>
                  </a:lnTo>
                  <a:lnTo>
                    <a:pt x="35951" y="789415"/>
                  </a:lnTo>
                  <a:lnTo>
                    <a:pt x="134815" y="617152"/>
                  </a:lnTo>
                  <a:lnTo>
                    <a:pt x="74897" y="582699"/>
                  </a:lnTo>
                  <a:close/>
                  <a:moveTo>
                    <a:pt x="1033579" y="515291"/>
                  </a:moveTo>
                  <a:lnTo>
                    <a:pt x="1169892" y="748970"/>
                  </a:lnTo>
                  <a:lnTo>
                    <a:pt x="1174386" y="756460"/>
                  </a:lnTo>
                  <a:lnTo>
                    <a:pt x="1186369" y="777431"/>
                  </a:lnTo>
                  <a:lnTo>
                    <a:pt x="1201349" y="807389"/>
                  </a:lnTo>
                  <a:lnTo>
                    <a:pt x="1208838" y="825365"/>
                  </a:lnTo>
                  <a:lnTo>
                    <a:pt x="1217826" y="844838"/>
                  </a:lnTo>
                  <a:lnTo>
                    <a:pt x="1223818" y="865809"/>
                  </a:lnTo>
                  <a:lnTo>
                    <a:pt x="1229809" y="888278"/>
                  </a:lnTo>
                  <a:lnTo>
                    <a:pt x="1232805" y="912245"/>
                  </a:lnTo>
                  <a:lnTo>
                    <a:pt x="1234303" y="936212"/>
                  </a:lnTo>
                  <a:lnTo>
                    <a:pt x="1234303" y="958681"/>
                  </a:lnTo>
                  <a:lnTo>
                    <a:pt x="1229809" y="982648"/>
                  </a:lnTo>
                  <a:lnTo>
                    <a:pt x="1226814" y="994632"/>
                  </a:lnTo>
                  <a:lnTo>
                    <a:pt x="1222320" y="1006615"/>
                  </a:lnTo>
                  <a:lnTo>
                    <a:pt x="1217826" y="1017101"/>
                  </a:lnTo>
                  <a:lnTo>
                    <a:pt x="1211834" y="1029085"/>
                  </a:lnTo>
                  <a:lnTo>
                    <a:pt x="1196855" y="1050056"/>
                  </a:lnTo>
                  <a:lnTo>
                    <a:pt x="1181875" y="1068031"/>
                  </a:lnTo>
                  <a:lnTo>
                    <a:pt x="1163900" y="1083010"/>
                  </a:lnTo>
                  <a:lnTo>
                    <a:pt x="1147423" y="1096492"/>
                  </a:lnTo>
                  <a:lnTo>
                    <a:pt x="1129447" y="1106977"/>
                  </a:lnTo>
                  <a:lnTo>
                    <a:pt x="1109974" y="1117463"/>
                  </a:lnTo>
                  <a:lnTo>
                    <a:pt x="1091999" y="1124953"/>
                  </a:lnTo>
                  <a:lnTo>
                    <a:pt x="1075522" y="1130944"/>
                  </a:lnTo>
                  <a:lnTo>
                    <a:pt x="1059044" y="1135438"/>
                  </a:lnTo>
                  <a:lnTo>
                    <a:pt x="1042567" y="1138434"/>
                  </a:lnTo>
                  <a:lnTo>
                    <a:pt x="1017102" y="1142928"/>
                  </a:lnTo>
                  <a:lnTo>
                    <a:pt x="999127" y="1144426"/>
                  </a:lnTo>
                  <a:lnTo>
                    <a:pt x="993135" y="1144426"/>
                  </a:lnTo>
                  <a:lnTo>
                    <a:pt x="795407" y="1144426"/>
                  </a:lnTo>
                  <a:lnTo>
                    <a:pt x="793909" y="1211833"/>
                  </a:lnTo>
                  <a:lnTo>
                    <a:pt x="662090" y="1080015"/>
                  </a:lnTo>
                  <a:lnTo>
                    <a:pt x="799901" y="951192"/>
                  </a:lnTo>
                  <a:lnTo>
                    <a:pt x="798403" y="1021595"/>
                  </a:lnTo>
                  <a:lnTo>
                    <a:pt x="1008114" y="1024591"/>
                  </a:lnTo>
                  <a:lnTo>
                    <a:pt x="1017102" y="1021595"/>
                  </a:lnTo>
                  <a:lnTo>
                    <a:pt x="1039571" y="1012607"/>
                  </a:lnTo>
                  <a:lnTo>
                    <a:pt x="1054550" y="1006615"/>
                  </a:lnTo>
                  <a:lnTo>
                    <a:pt x="1068032" y="997628"/>
                  </a:lnTo>
                  <a:lnTo>
                    <a:pt x="1083011" y="985644"/>
                  </a:lnTo>
                  <a:lnTo>
                    <a:pt x="1094995" y="973661"/>
                  </a:lnTo>
                  <a:lnTo>
                    <a:pt x="1099489" y="966171"/>
                  </a:lnTo>
                  <a:lnTo>
                    <a:pt x="1103982" y="957183"/>
                  </a:lnTo>
                  <a:lnTo>
                    <a:pt x="1106978" y="948196"/>
                  </a:lnTo>
                  <a:lnTo>
                    <a:pt x="1108476" y="939208"/>
                  </a:lnTo>
                  <a:lnTo>
                    <a:pt x="1109974" y="921233"/>
                  </a:lnTo>
                  <a:lnTo>
                    <a:pt x="1108476" y="903258"/>
                  </a:lnTo>
                  <a:lnTo>
                    <a:pt x="1105480" y="886780"/>
                  </a:lnTo>
                  <a:lnTo>
                    <a:pt x="1102485" y="873299"/>
                  </a:lnTo>
                  <a:lnTo>
                    <a:pt x="1099489" y="861315"/>
                  </a:lnTo>
                  <a:lnTo>
                    <a:pt x="933217" y="572213"/>
                  </a:lnTo>
                  <a:close/>
                  <a:moveTo>
                    <a:pt x="617152" y="0"/>
                  </a:moveTo>
                  <a:lnTo>
                    <a:pt x="642617" y="2996"/>
                  </a:lnTo>
                  <a:lnTo>
                    <a:pt x="665086" y="7489"/>
                  </a:lnTo>
                  <a:lnTo>
                    <a:pt x="687555" y="13481"/>
                  </a:lnTo>
                  <a:lnTo>
                    <a:pt x="708526" y="22469"/>
                  </a:lnTo>
                  <a:lnTo>
                    <a:pt x="728000" y="32954"/>
                  </a:lnTo>
                  <a:lnTo>
                    <a:pt x="744477" y="43440"/>
                  </a:lnTo>
                  <a:lnTo>
                    <a:pt x="760954" y="55424"/>
                  </a:lnTo>
                  <a:lnTo>
                    <a:pt x="774436" y="67407"/>
                  </a:lnTo>
                  <a:lnTo>
                    <a:pt x="787917" y="79391"/>
                  </a:lnTo>
                  <a:lnTo>
                    <a:pt x="798403" y="91374"/>
                  </a:lnTo>
                  <a:lnTo>
                    <a:pt x="814880" y="112345"/>
                  </a:lnTo>
                  <a:lnTo>
                    <a:pt x="825366" y="127325"/>
                  </a:lnTo>
                  <a:lnTo>
                    <a:pt x="828362" y="131818"/>
                  </a:lnTo>
                  <a:lnTo>
                    <a:pt x="928724" y="304082"/>
                  </a:lnTo>
                  <a:lnTo>
                    <a:pt x="988641" y="271127"/>
                  </a:lnTo>
                  <a:lnTo>
                    <a:pt x="940707" y="453876"/>
                  </a:lnTo>
                  <a:lnTo>
                    <a:pt x="759456" y="399950"/>
                  </a:lnTo>
                  <a:lnTo>
                    <a:pt x="820872" y="365497"/>
                  </a:lnTo>
                  <a:lnTo>
                    <a:pt x="716016" y="179753"/>
                  </a:lnTo>
                  <a:lnTo>
                    <a:pt x="710024" y="173761"/>
                  </a:lnTo>
                  <a:lnTo>
                    <a:pt x="690551" y="157283"/>
                  </a:lnTo>
                  <a:lnTo>
                    <a:pt x="677070" y="149794"/>
                  </a:lnTo>
                  <a:lnTo>
                    <a:pt x="662090" y="140806"/>
                  </a:lnTo>
                  <a:lnTo>
                    <a:pt x="645613" y="134814"/>
                  </a:lnTo>
                  <a:lnTo>
                    <a:pt x="627638" y="130321"/>
                  </a:lnTo>
                  <a:lnTo>
                    <a:pt x="618650" y="130321"/>
                  </a:lnTo>
                  <a:lnTo>
                    <a:pt x="609662" y="130321"/>
                  </a:lnTo>
                  <a:lnTo>
                    <a:pt x="600675" y="133316"/>
                  </a:lnTo>
                  <a:lnTo>
                    <a:pt x="591687" y="134814"/>
                  </a:lnTo>
                  <a:lnTo>
                    <a:pt x="575210" y="143802"/>
                  </a:lnTo>
                  <a:lnTo>
                    <a:pt x="560230" y="154288"/>
                  </a:lnTo>
                  <a:lnTo>
                    <a:pt x="546749" y="164773"/>
                  </a:lnTo>
                  <a:lnTo>
                    <a:pt x="536263" y="173761"/>
                  </a:lnTo>
                  <a:lnTo>
                    <a:pt x="528774" y="182748"/>
                  </a:lnTo>
                  <a:lnTo>
                    <a:pt x="361004" y="476345"/>
                  </a:lnTo>
                  <a:lnTo>
                    <a:pt x="259144" y="416427"/>
                  </a:lnTo>
                  <a:lnTo>
                    <a:pt x="393959" y="179753"/>
                  </a:lnTo>
                  <a:lnTo>
                    <a:pt x="398453" y="170765"/>
                  </a:lnTo>
                  <a:lnTo>
                    <a:pt x="410436" y="151292"/>
                  </a:lnTo>
                  <a:lnTo>
                    <a:pt x="428412" y="121333"/>
                  </a:lnTo>
                  <a:lnTo>
                    <a:pt x="440395" y="106354"/>
                  </a:lnTo>
                  <a:lnTo>
                    <a:pt x="453877" y="88378"/>
                  </a:lnTo>
                  <a:lnTo>
                    <a:pt x="468856" y="71901"/>
                  </a:lnTo>
                  <a:lnTo>
                    <a:pt x="485333" y="55424"/>
                  </a:lnTo>
                  <a:lnTo>
                    <a:pt x="503309" y="40444"/>
                  </a:lnTo>
                  <a:lnTo>
                    <a:pt x="522782" y="26963"/>
                  </a:lnTo>
                  <a:lnTo>
                    <a:pt x="545251" y="16477"/>
                  </a:lnTo>
                  <a:lnTo>
                    <a:pt x="567720" y="7489"/>
                  </a:lnTo>
                  <a:lnTo>
                    <a:pt x="579703" y="4494"/>
                  </a:lnTo>
                  <a:lnTo>
                    <a:pt x="591687" y="1498"/>
                  </a:lnTo>
                  <a:lnTo>
                    <a:pt x="603671" y="1498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3" name="フリーフォーム: 図形 62"/>
            <p:cNvSpPr/>
            <p:nvPr/>
          </p:nvSpPr>
          <p:spPr bwMode="auto">
            <a:xfrm flipV="1">
              <a:off x="7113240" y="3186580"/>
              <a:ext cx="349484" cy="287424"/>
            </a:xfrm>
            <a:custGeom>
              <a:avLst/>
              <a:gdLst>
                <a:gd name="connsiteX0" fmla="*/ 188117 w 420907"/>
                <a:gd name="connsiteY0" fmla="*/ 346164 h 346164"/>
                <a:gd name="connsiteX1" fmla="*/ 313729 w 420907"/>
                <a:gd name="connsiteY1" fmla="*/ 346164 h 346164"/>
                <a:gd name="connsiteX2" fmla="*/ 420907 w 420907"/>
                <a:gd name="connsiteY2" fmla="*/ 238986 h 346164"/>
                <a:gd name="connsiteX3" fmla="*/ 390981 w 420907"/>
                <a:gd name="connsiteY3" fmla="*/ 143300 h 346164"/>
                <a:gd name="connsiteX4" fmla="*/ 0 w 420907"/>
                <a:gd name="connsiteY4" fmla="*/ 346164 h 346164"/>
                <a:gd name="connsiteX5" fmla="*/ 131144 w 420907"/>
                <a:gd name="connsiteY5" fmla="*/ 346164 h 346164"/>
                <a:gd name="connsiteX6" fmla="*/ 377406 w 420907"/>
                <a:gd name="connsiteY6" fmla="*/ 99899 h 346164"/>
                <a:gd name="connsiteX7" fmla="*/ 346162 w 420907"/>
                <a:gd name="connsiteY7" fmla="*/ 0 h 3461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0907" h="346164">
                  <a:moveTo>
                    <a:pt x="188117" y="346164"/>
                  </a:moveTo>
                  <a:lnTo>
                    <a:pt x="313729" y="346164"/>
                  </a:lnTo>
                  <a:lnTo>
                    <a:pt x="420907" y="238986"/>
                  </a:lnTo>
                  <a:lnTo>
                    <a:pt x="390981" y="143300"/>
                  </a:lnTo>
                  <a:close/>
                  <a:moveTo>
                    <a:pt x="0" y="346164"/>
                  </a:moveTo>
                  <a:lnTo>
                    <a:pt x="131144" y="346164"/>
                  </a:lnTo>
                  <a:lnTo>
                    <a:pt x="377406" y="99899"/>
                  </a:lnTo>
                  <a:lnTo>
                    <a:pt x="346162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64" name="グループ化 63"/>
          <p:cNvGrpSpPr/>
          <p:nvPr/>
        </p:nvGrpSpPr>
        <p:grpSpPr>
          <a:xfrm>
            <a:off x="8131086" y="2798383"/>
            <a:ext cx="1148402" cy="1567478"/>
            <a:chOff x="8131086" y="2798383"/>
            <a:chExt cx="1148402" cy="1567478"/>
          </a:xfrm>
        </p:grpSpPr>
        <p:sp>
          <p:nvSpPr>
            <p:cNvPr id="65" name="台形 64"/>
            <p:cNvSpPr/>
            <p:nvPr/>
          </p:nvSpPr>
          <p:spPr bwMode="auto">
            <a:xfrm>
              <a:off x="8131086" y="2888390"/>
              <a:ext cx="1148402" cy="450051"/>
            </a:xfrm>
            <a:prstGeom prst="trapezoid">
              <a:avLst>
                <a:gd name="adj" fmla="val 15872"/>
              </a:avLst>
            </a:prstGeom>
            <a:gradFill>
              <a:gsLst>
                <a:gs pos="0">
                  <a:srgbClr val="FFFFCC"/>
                </a:gs>
                <a:gs pos="100000">
                  <a:srgbClr val="FFFF99"/>
                </a:gs>
              </a:gsLst>
              <a:lin ang="5400000" scaled="1"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6" name="台形 65"/>
            <p:cNvSpPr/>
            <p:nvPr/>
          </p:nvSpPr>
          <p:spPr bwMode="auto">
            <a:xfrm>
              <a:off x="8210526" y="2798383"/>
              <a:ext cx="989522" cy="90008"/>
            </a:xfrm>
            <a:prstGeom prst="trapezoid">
              <a:avLst>
                <a:gd name="adj" fmla="val 213938"/>
              </a:avLst>
            </a:prstGeom>
            <a:gradFill>
              <a:gsLst>
                <a:gs pos="0">
                  <a:srgbClr val="FFFFCC"/>
                </a:gs>
                <a:gs pos="100000">
                  <a:srgbClr val="FFFF99"/>
                </a:gs>
              </a:gsLst>
              <a:lin ang="5400000" scaled="1"/>
            </a:gra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7" name="フリーフォーム: 図形 66"/>
            <p:cNvSpPr/>
            <p:nvPr/>
          </p:nvSpPr>
          <p:spPr bwMode="auto">
            <a:xfrm>
              <a:off x="8212907" y="2933396"/>
              <a:ext cx="984760" cy="419726"/>
            </a:xfrm>
            <a:custGeom>
              <a:avLst/>
              <a:gdLst>
                <a:gd name="connsiteX0" fmla="*/ 105607 w 984760"/>
                <a:gd name="connsiteY0" fmla="*/ 0 h 419726"/>
                <a:gd name="connsiteX1" fmla="*/ 879153 w 984760"/>
                <a:gd name="connsiteY1" fmla="*/ 0 h 419726"/>
                <a:gd name="connsiteX2" fmla="*/ 929037 w 984760"/>
                <a:gd name="connsiteY2" fmla="*/ 49884 h 419726"/>
                <a:gd name="connsiteX3" fmla="*/ 926884 w 984760"/>
                <a:gd name="connsiteY3" fmla="*/ 55083 h 419726"/>
                <a:gd name="connsiteX4" fmla="*/ 984760 w 984760"/>
                <a:gd name="connsiteY4" fmla="*/ 419726 h 419726"/>
                <a:gd name="connsiteX5" fmla="*/ 0 w 984760"/>
                <a:gd name="connsiteY5" fmla="*/ 419726 h 419726"/>
                <a:gd name="connsiteX6" fmla="*/ 57877 w 984760"/>
                <a:gd name="connsiteY6" fmla="*/ 55083 h 419726"/>
                <a:gd name="connsiteX7" fmla="*/ 55723 w 984760"/>
                <a:gd name="connsiteY7" fmla="*/ 49884 h 419726"/>
                <a:gd name="connsiteX8" fmla="*/ 105607 w 984760"/>
                <a:gd name="connsiteY8" fmla="*/ 0 h 419726"/>
                <a:gd name="connsiteX0" fmla="*/ 105607 w 984760"/>
                <a:gd name="connsiteY0" fmla="*/ 0 h 419726"/>
                <a:gd name="connsiteX1" fmla="*/ 879153 w 984760"/>
                <a:gd name="connsiteY1" fmla="*/ 0 h 419726"/>
                <a:gd name="connsiteX2" fmla="*/ 929037 w 984760"/>
                <a:gd name="connsiteY2" fmla="*/ 49884 h 419726"/>
                <a:gd name="connsiteX3" fmla="*/ 926884 w 984760"/>
                <a:gd name="connsiteY3" fmla="*/ 55083 h 419726"/>
                <a:gd name="connsiteX4" fmla="*/ 984760 w 984760"/>
                <a:gd name="connsiteY4" fmla="*/ 419726 h 419726"/>
                <a:gd name="connsiteX5" fmla="*/ 0 w 984760"/>
                <a:gd name="connsiteY5" fmla="*/ 419726 h 419726"/>
                <a:gd name="connsiteX6" fmla="*/ 55723 w 984760"/>
                <a:gd name="connsiteY6" fmla="*/ 49884 h 419726"/>
                <a:gd name="connsiteX7" fmla="*/ 105607 w 984760"/>
                <a:gd name="connsiteY7" fmla="*/ 0 h 419726"/>
                <a:gd name="connsiteX0" fmla="*/ 105607 w 984760"/>
                <a:gd name="connsiteY0" fmla="*/ 0 h 419726"/>
                <a:gd name="connsiteX1" fmla="*/ 879153 w 984760"/>
                <a:gd name="connsiteY1" fmla="*/ 0 h 419726"/>
                <a:gd name="connsiteX2" fmla="*/ 929037 w 984760"/>
                <a:gd name="connsiteY2" fmla="*/ 49884 h 419726"/>
                <a:gd name="connsiteX3" fmla="*/ 984760 w 984760"/>
                <a:gd name="connsiteY3" fmla="*/ 419726 h 419726"/>
                <a:gd name="connsiteX4" fmla="*/ 0 w 984760"/>
                <a:gd name="connsiteY4" fmla="*/ 419726 h 419726"/>
                <a:gd name="connsiteX5" fmla="*/ 55723 w 984760"/>
                <a:gd name="connsiteY5" fmla="*/ 49884 h 419726"/>
                <a:gd name="connsiteX6" fmla="*/ 105607 w 984760"/>
                <a:gd name="connsiteY6" fmla="*/ 0 h 419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84760" h="419726">
                  <a:moveTo>
                    <a:pt x="105607" y="0"/>
                  </a:moveTo>
                  <a:lnTo>
                    <a:pt x="879153" y="0"/>
                  </a:lnTo>
                  <a:cubicBezTo>
                    <a:pt x="906703" y="0"/>
                    <a:pt x="929037" y="22334"/>
                    <a:pt x="929037" y="49884"/>
                  </a:cubicBezTo>
                  <a:lnTo>
                    <a:pt x="984760" y="419726"/>
                  </a:lnTo>
                  <a:lnTo>
                    <a:pt x="0" y="419726"/>
                  </a:lnTo>
                  <a:lnTo>
                    <a:pt x="55723" y="49884"/>
                  </a:lnTo>
                  <a:cubicBezTo>
                    <a:pt x="55723" y="22334"/>
                    <a:pt x="78057" y="0"/>
                    <a:pt x="105607" y="0"/>
                  </a:cubicBezTo>
                  <a:close/>
                </a:path>
              </a:pathLst>
            </a:custGeom>
            <a:gradFill>
              <a:gsLst>
                <a:gs pos="0">
                  <a:srgbClr val="006600"/>
                </a:gs>
                <a:gs pos="100000">
                  <a:srgbClr val="003300"/>
                </a:gs>
              </a:gsLst>
              <a:lin ang="5400000" scaled="1"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8" name="台形 67"/>
            <p:cNvSpPr/>
            <p:nvPr/>
          </p:nvSpPr>
          <p:spPr bwMode="auto">
            <a:xfrm flipV="1">
              <a:off x="8131086" y="3338440"/>
              <a:ext cx="1148402" cy="1027421"/>
            </a:xfrm>
            <a:prstGeom prst="trapezoid">
              <a:avLst>
                <a:gd name="adj" fmla="val 20502"/>
              </a:avLst>
            </a:prstGeom>
            <a:gradFill>
              <a:gsLst>
                <a:gs pos="0">
                  <a:srgbClr val="FFCC66"/>
                </a:gs>
                <a:gs pos="100000">
                  <a:srgbClr val="FFFF99"/>
                </a:gs>
              </a:gsLst>
              <a:lin ang="5400000" scaled="1"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" name="テキスト ボックス 68"/>
            <p:cNvSpPr txBox="1"/>
            <p:nvPr/>
          </p:nvSpPr>
          <p:spPr>
            <a:xfrm>
              <a:off x="8393881" y="3025226"/>
              <a:ext cx="622812" cy="236066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FadeUp">
                <a:avLst>
                  <a:gd name="adj" fmla="val 6682"/>
                </a:avLst>
              </a:prstTxWarp>
              <a:spAutoFit/>
            </a:bodyPr>
            <a:lstStyle/>
            <a:p>
              <a:r>
                <a:rPr kumimoji="1" lang="en-US" altLang="ja-JP" b="1" dirty="0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PUSH</a:t>
              </a:r>
              <a:endParaRPr kumimoji="1" lang="ja-JP" altLang="en-US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grpSp>
          <p:nvGrpSpPr>
            <p:cNvPr id="70" name="グループ化 69"/>
            <p:cNvGrpSpPr/>
            <p:nvPr/>
          </p:nvGrpSpPr>
          <p:grpSpPr>
            <a:xfrm>
              <a:off x="8423650" y="3605017"/>
              <a:ext cx="561292" cy="519978"/>
              <a:chOff x="7850031" y="617802"/>
              <a:chExt cx="1611880" cy="1493236"/>
            </a:xfrm>
          </p:grpSpPr>
          <p:sp>
            <p:nvSpPr>
              <p:cNvPr id="71" name="Freeform 7"/>
              <p:cNvSpPr>
                <a:spLocks noEditPoints="1"/>
              </p:cNvSpPr>
              <p:nvPr/>
            </p:nvSpPr>
            <p:spPr bwMode="auto">
              <a:xfrm>
                <a:off x="7850031" y="1128277"/>
                <a:ext cx="812311" cy="808359"/>
              </a:xfrm>
              <a:custGeom>
                <a:avLst/>
                <a:gdLst>
                  <a:gd name="T0" fmla="*/ 736 w 1530"/>
                  <a:gd name="T1" fmla="*/ 708 h 1270"/>
                  <a:gd name="T2" fmla="*/ 884 w 1530"/>
                  <a:gd name="T3" fmla="*/ 486 h 1270"/>
                  <a:gd name="T4" fmla="*/ 1148 w 1530"/>
                  <a:gd name="T5" fmla="*/ 614 h 1270"/>
                  <a:gd name="T6" fmla="*/ 1218 w 1530"/>
                  <a:gd name="T7" fmla="*/ 546 h 1270"/>
                  <a:gd name="T8" fmla="*/ 830 w 1530"/>
                  <a:gd name="T9" fmla="*/ 0 h 1270"/>
                  <a:gd name="T10" fmla="*/ 32 w 1530"/>
                  <a:gd name="T11" fmla="*/ 0 h 1270"/>
                  <a:gd name="T12" fmla="*/ 0 w 1530"/>
                  <a:gd name="T13" fmla="*/ 86 h 1270"/>
                  <a:gd name="T14" fmla="*/ 262 w 1530"/>
                  <a:gd name="T15" fmla="*/ 208 h 1270"/>
                  <a:gd name="T16" fmla="*/ 58 w 1530"/>
                  <a:gd name="T17" fmla="*/ 510 h 1270"/>
                  <a:gd name="T18" fmla="*/ 524 w 1530"/>
                  <a:gd name="T19" fmla="*/ 1164 h 1270"/>
                  <a:gd name="T20" fmla="*/ 524 w 1530"/>
                  <a:gd name="T21" fmla="*/ 1164 h 1270"/>
                  <a:gd name="T22" fmla="*/ 528 w 1530"/>
                  <a:gd name="T23" fmla="*/ 1170 h 1270"/>
                  <a:gd name="T24" fmla="*/ 542 w 1530"/>
                  <a:gd name="T25" fmla="*/ 1184 h 1270"/>
                  <a:gd name="T26" fmla="*/ 552 w 1530"/>
                  <a:gd name="T27" fmla="*/ 1194 h 1270"/>
                  <a:gd name="T28" fmla="*/ 566 w 1530"/>
                  <a:gd name="T29" fmla="*/ 1204 h 1270"/>
                  <a:gd name="T30" fmla="*/ 582 w 1530"/>
                  <a:gd name="T31" fmla="*/ 1216 h 1270"/>
                  <a:gd name="T32" fmla="*/ 600 w 1530"/>
                  <a:gd name="T33" fmla="*/ 1226 h 1270"/>
                  <a:gd name="T34" fmla="*/ 600 w 1530"/>
                  <a:gd name="T35" fmla="*/ 1226 h 1270"/>
                  <a:gd name="T36" fmla="*/ 636 w 1530"/>
                  <a:gd name="T37" fmla="*/ 1244 h 1270"/>
                  <a:gd name="T38" fmla="*/ 662 w 1530"/>
                  <a:gd name="T39" fmla="*/ 1254 h 1270"/>
                  <a:gd name="T40" fmla="*/ 682 w 1530"/>
                  <a:gd name="T41" fmla="*/ 1260 h 1270"/>
                  <a:gd name="T42" fmla="*/ 702 w 1530"/>
                  <a:gd name="T43" fmla="*/ 1266 h 1270"/>
                  <a:gd name="T44" fmla="*/ 702 w 1530"/>
                  <a:gd name="T45" fmla="*/ 1266 h 1270"/>
                  <a:gd name="T46" fmla="*/ 724 w 1530"/>
                  <a:gd name="T47" fmla="*/ 1268 h 1270"/>
                  <a:gd name="T48" fmla="*/ 742 w 1530"/>
                  <a:gd name="T49" fmla="*/ 1270 h 1270"/>
                  <a:gd name="T50" fmla="*/ 762 w 1530"/>
                  <a:gd name="T51" fmla="*/ 1270 h 1270"/>
                  <a:gd name="T52" fmla="*/ 1530 w 1530"/>
                  <a:gd name="T53" fmla="*/ 1270 h 1270"/>
                  <a:gd name="T54" fmla="*/ 1530 w 1530"/>
                  <a:gd name="T55" fmla="*/ 708 h 1270"/>
                  <a:gd name="T56" fmla="*/ 736 w 1530"/>
                  <a:gd name="T57" fmla="*/ 708 h 1270"/>
                  <a:gd name="T58" fmla="*/ 468 w 1530"/>
                  <a:gd name="T59" fmla="*/ 902 h 1270"/>
                  <a:gd name="T60" fmla="*/ 178 w 1530"/>
                  <a:gd name="T61" fmla="*/ 506 h 1270"/>
                  <a:gd name="T62" fmla="*/ 412 w 1530"/>
                  <a:gd name="T63" fmla="*/ 186 h 1270"/>
                  <a:gd name="T64" fmla="*/ 260 w 1530"/>
                  <a:gd name="T65" fmla="*/ 98 h 1270"/>
                  <a:gd name="T66" fmla="*/ 766 w 1530"/>
                  <a:gd name="T67" fmla="*/ 98 h 1270"/>
                  <a:gd name="T68" fmla="*/ 1020 w 1530"/>
                  <a:gd name="T69" fmla="*/ 456 h 1270"/>
                  <a:gd name="T70" fmla="*/ 844 w 1530"/>
                  <a:gd name="T71" fmla="*/ 386 h 1270"/>
                  <a:gd name="T72" fmla="*/ 468 w 1530"/>
                  <a:gd name="T73" fmla="*/ 902 h 1270"/>
                  <a:gd name="T74" fmla="*/ 1430 w 1530"/>
                  <a:gd name="T75" fmla="*/ 1186 h 1270"/>
                  <a:gd name="T76" fmla="*/ 766 w 1530"/>
                  <a:gd name="T77" fmla="*/ 1186 h 1270"/>
                  <a:gd name="T78" fmla="*/ 766 w 1530"/>
                  <a:gd name="T79" fmla="*/ 1186 h 1270"/>
                  <a:gd name="T80" fmla="*/ 752 w 1530"/>
                  <a:gd name="T81" fmla="*/ 1186 h 1270"/>
                  <a:gd name="T82" fmla="*/ 718 w 1530"/>
                  <a:gd name="T83" fmla="*/ 1184 h 1270"/>
                  <a:gd name="T84" fmla="*/ 718 w 1530"/>
                  <a:gd name="T85" fmla="*/ 1184 h 1270"/>
                  <a:gd name="T86" fmla="*/ 700 w 1530"/>
                  <a:gd name="T87" fmla="*/ 1180 h 1270"/>
                  <a:gd name="T88" fmla="*/ 680 w 1530"/>
                  <a:gd name="T89" fmla="*/ 1172 h 1270"/>
                  <a:gd name="T90" fmla="*/ 660 w 1530"/>
                  <a:gd name="T91" fmla="*/ 1162 h 1270"/>
                  <a:gd name="T92" fmla="*/ 642 w 1530"/>
                  <a:gd name="T93" fmla="*/ 1148 h 1270"/>
                  <a:gd name="T94" fmla="*/ 642 w 1530"/>
                  <a:gd name="T95" fmla="*/ 1148 h 1270"/>
                  <a:gd name="T96" fmla="*/ 628 w 1530"/>
                  <a:gd name="T97" fmla="*/ 1132 h 1270"/>
                  <a:gd name="T98" fmla="*/ 616 w 1530"/>
                  <a:gd name="T99" fmla="*/ 1118 h 1270"/>
                  <a:gd name="T100" fmla="*/ 606 w 1530"/>
                  <a:gd name="T101" fmla="*/ 1104 h 1270"/>
                  <a:gd name="T102" fmla="*/ 528 w 1530"/>
                  <a:gd name="T103" fmla="*/ 992 h 1270"/>
                  <a:gd name="T104" fmla="*/ 672 w 1530"/>
                  <a:gd name="T105" fmla="*/ 794 h 1270"/>
                  <a:gd name="T106" fmla="*/ 1430 w 1530"/>
                  <a:gd name="T107" fmla="*/ 794 h 1270"/>
                  <a:gd name="T108" fmla="*/ 1430 w 1530"/>
                  <a:gd name="T109" fmla="*/ 1186 h 1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530" h="1270">
                    <a:moveTo>
                      <a:pt x="736" y="708"/>
                    </a:moveTo>
                    <a:lnTo>
                      <a:pt x="884" y="486"/>
                    </a:lnTo>
                    <a:lnTo>
                      <a:pt x="1148" y="614"/>
                    </a:lnTo>
                    <a:lnTo>
                      <a:pt x="1218" y="546"/>
                    </a:lnTo>
                    <a:lnTo>
                      <a:pt x="830" y="0"/>
                    </a:lnTo>
                    <a:lnTo>
                      <a:pt x="32" y="0"/>
                    </a:lnTo>
                    <a:lnTo>
                      <a:pt x="0" y="86"/>
                    </a:lnTo>
                    <a:lnTo>
                      <a:pt x="262" y="208"/>
                    </a:lnTo>
                    <a:lnTo>
                      <a:pt x="58" y="510"/>
                    </a:lnTo>
                    <a:lnTo>
                      <a:pt x="524" y="1164"/>
                    </a:lnTo>
                    <a:lnTo>
                      <a:pt x="524" y="1164"/>
                    </a:lnTo>
                    <a:lnTo>
                      <a:pt x="528" y="1170"/>
                    </a:lnTo>
                    <a:lnTo>
                      <a:pt x="542" y="1184"/>
                    </a:lnTo>
                    <a:lnTo>
                      <a:pt x="552" y="1194"/>
                    </a:lnTo>
                    <a:lnTo>
                      <a:pt x="566" y="1204"/>
                    </a:lnTo>
                    <a:lnTo>
                      <a:pt x="582" y="1216"/>
                    </a:lnTo>
                    <a:lnTo>
                      <a:pt x="600" y="1226"/>
                    </a:lnTo>
                    <a:lnTo>
                      <a:pt x="600" y="1226"/>
                    </a:lnTo>
                    <a:lnTo>
                      <a:pt x="636" y="1244"/>
                    </a:lnTo>
                    <a:lnTo>
                      <a:pt x="662" y="1254"/>
                    </a:lnTo>
                    <a:lnTo>
                      <a:pt x="682" y="1260"/>
                    </a:lnTo>
                    <a:lnTo>
                      <a:pt x="702" y="1266"/>
                    </a:lnTo>
                    <a:lnTo>
                      <a:pt x="702" y="1266"/>
                    </a:lnTo>
                    <a:lnTo>
                      <a:pt x="724" y="1268"/>
                    </a:lnTo>
                    <a:lnTo>
                      <a:pt x="742" y="1270"/>
                    </a:lnTo>
                    <a:lnTo>
                      <a:pt x="762" y="1270"/>
                    </a:lnTo>
                    <a:lnTo>
                      <a:pt x="1530" y="1270"/>
                    </a:lnTo>
                    <a:lnTo>
                      <a:pt x="1530" y="708"/>
                    </a:lnTo>
                    <a:lnTo>
                      <a:pt x="736" y="708"/>
                    </a:lnTo>
                    <a:close/>
                    <a:moveTo>
                      <a:pt x="468" y="902"/>
                    </a:moveTo>
                    <a:lnTo>
                      <a:pt x="178" y="506"/>
                    </a:lnTo>
                    <a:lnTo>
                      <a:pt x="412" y="186"/>
                    </a:lnTo>
                    <a:lnTo>
                      <a:pt x="260" y="98"/>
                    </a:lnTo>
                    <a:lnTo>
                      <a:pt x="766" y="98"/>
                    </a:lnTo>
                    <a:lnTo>
                      <a:pt x="1020" y="456"/>
                    </a:lnTo>
                    <a:lnTo>
                      <a:pt x="844" y="386"/>
                    </a:lnTo>
                    <a:lnTo>
                      <a:pt x="468" y="902"/>
                    </a:lnTo>
                    <a:close/>
                    <a:moveTo>
                      <a:pt x="1430" y="1186"/>
                    </a:moveTo>
                    <a:lnTo>
                      <a:pt x="766" y="1186"/>
                    </a:lnTo>
                    <a:lnTo>
                      <a:pt x="766" y="1186"/>
                    </a:lnTo>
                    <a:lnTo>
                      <a:pt x="752" y="1186"/>
                    </a:lnTo>
                    <a:lnTo>
                      <a:pt x="718" y="1184"/>
                    </a:lnTo>
                    <a:lnTo>
                      <a:pt x="718" y="1184"/>
                    </a:lnTo>
                    <a:lnTo>
                      <a:pt x="700" y="1180"/>
                    </a:lnTo>
                    <a:lnTo>
                      <a:pt x="680" y="1172"/>
                    </a:lnTo>
                    <a:lnTo>
                      <a:pt x="660" y="1162"/>
                    </a:lnTo>
                    <a:lnTo>
                      <a:pt x="642" y="1148"/>
                    </a:lnTo>
                    <a:lnTo>
                      <a:pt x="642" y="1148"/>
                    </a:lnTo>
                    <a:lnTo>
                      <a:pt x="628" y="1132"/>
                    </a:lnTo>
                    <a:lnTo>
                      <a:pt x="616" y="1118"/>
                    </a:lnTo>
                    <a:lnTo>
                      <a:pt x="606" y="1104"/>
                    </a:lnTo>
                    <a:lnTo>
                      <a:pt x="528" y="992"/>
                    </a:lnTo>
                    <a:lnTo>
                      <a:pt x="672" y="794"/>
                    </a:lnTo>
                    <a:lnTo>
                      <a:pt x="1430" y="794"/>
                    </a:lnTo>
                    <a:lnTo>
                      <a:pt x="1430" y="118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dirty="0"/>
              </a:p>
            </p:txBody>
          </p:sp>
          <p:sp>
            <p:nvSpPr>
              <p:cNvPr id="72" name="Freeform 8"/>
              <p:cNvSpPr>
                <a:spLocks noEditPoints="1"/>
              </p:cNvSpPr>
              <p:nvPr/>
            </p:nvSpPr>
            <p:spPr bwMode="auto">
              <a:xfrm>
                <a:off x="8147347" y="617802"/>
                <a:ext cx="1127679" cy="574126"/>
              </a:xfrm>
              <a:custGeom>
                <a:avLst/>
                <a:gdLst>
                  <a:gd name="T0" fmla="*/ 2048 w 2124"/>
                  <a:gd name="T1" fmla="*/ 158 h 902"/>
                  <a:gd name="T2" fmla="*/ 1794 w 2124"/>
                  <a:gd name="T3" fmla="*/ 272 h 902"/>
                  <a:gd name="T4" fmla="*/ 1564 w 2124"/>
                  <a:gd name="T5" fmla="*/ 0 h 902"/>
                  <a:gd name="T6" fmla="*/ 624 w 2124"/>
                  <a:gd name="T7" fmla="*/ 0 h 902"/>
                  <a:gd name="T8" fmla="*/ 624 w 2124"/>
                  <a:gd name="T9" fmla="*/ 0 h 902"/>
                  <a:gd name="T10" fmla="*/ 608 w 2124"/>
                  <a:gd name="T11" fmla="*/ 0 h 902"/>
                  <a:gd name="T12" fmla="*/ 570 w 2124"/>
                  <a:gd name="T13" fmla="*/ 4 h 902"/>
                  <a:gd name="T14" fmla="*/ 546 w 2124"/>
                  <a:gd name="T15" fmla="*/ 8 h 902"/>
                  <a:gd name="T16" fmla="*/ 520 w 2124"/>
                  <a:gd name="T17" fmla="*/ 14 h 902"/>
                  <a:gd name="T18" fmla="*/ 492 w 2124"/>
                  <a:gd name="T19" fmla="*/ 24 h 902"/>
                  <a:gd name="T20" fmla="*/ 462 w 2124"/>
                  <a:gd name="T21" fmla="*/ 36 h 902"/>
                  <a:gd name="T22" fmla="*/ 462 w 2124"/>
                  <a:gd name="T23" fmla="*/ 36 h 902"/>
                  <a:gd name="T24" fmla="*/ 434 w 2124"/>
                  <a:gd name="T25" fmla="*/ 52 h 902"/>
                  <a:gd name="T26" fmla="*/ 410 w 2124"/>
                  <a:gd name="T27" fmla="*/ 70 h 902"/>
                  <a:gd name="T28" fmla="*/ 388 w 2124"/>
                  <a:gd name="T29" fmla="*/ 88 h 902"/>
                  <a:gd name="T30" fmla="*/ 372 w 2124"/>
                  <a:gd name="T31" fmla="*/ 106 h 902"/>
                  <a:gd name="T32" fmla="*/ 346 w 2124"/>
                  <a:gd name="T33" fmla="*/ 132 h 902"/>
                  <a:gd name="T34" fmla="*/ 338 w 2124"/>
                  <a:gd name="T35" fmla="*/ 144 h 902"/>
                  <a:gd name="T36" fmla="*/ 0 w 2124"/>
                  <a:gd name="T37" fmla="*/ 632 h 902"/>
                  <a:gd name="T38" fmla="*/ 612 w 2124"/>
                  <a:gd name="T39" fmla="*/ 902 h 902"/>
                  <a:gd name="T40" fmla="*/ 1010 w 2124"/>
                  <a:gd name="T41" fmla="*/ 360 h 902"/>
                  <a:gd name="T42" fmla="*/ 1156 w 2124"/>
                  <a:gd name="T43" fmla="*/ 566 h 902"/>
                  <a:gd name="T44" fmla="*/ 898 w 2124"/>
                  <a:gd name="T45" fmla="*/ 696 h 902"/>
                  <a:gd name="T46" fmla="*/ 924 w 2124"/>
                  <a:gd name="T47" fmla="*/ 768 h 902"/>
                  <a:gd name="T48" fmla="*/ 1720 w 2124"/>
                  <a:gd name="T49" fmla="*/ 768 h 902"/>
                  <a:gd name="T50" fmla="*/ 2124 w 2124"/>
                  <a:gd name="T51" fmla="*/ 216 h 902"/>
                  <a:gd name="T52" fmla="*/ 2048 w 2124"/>
                  <a:gd name="T53" fmla="*/ 158 h 902"/>
                  <a:gd name="T54" fmla="*/ 568 w 2124"/>
                  <a:gd name="T55" fmla="*/ 794 h 902"/>
                  <a:gd name="T56" fmla="*/ 140 w 2124"/>
                  <a:gd name="T57" fmla="*/ 596 h 902"/>
                  <a:gd name="T58" fmla="*/ 424 w 2124"/>
                  <a:gd name="T59" fmla="*/ 204 h 902"/>
                  <a:gd name="T60" fmla="*/ 424 w 2124"/>
                  <a:gd name="T61" fmla="*/ 204 h 902"/>
                  <a:gd name="T62" fmla="*/ 446 w 2124"/>
                  <a:gd name="T63" fmla="*/ 176 h 902"/>
                  <a:gd name="T64" fmla="*/ 470 w 2124"/>
                  <a:gd name="T65" fmla="*/ 148 h 902"/>
                  <a:gd name="T66" fmla="*/ 498 w 2124"/>
                  <a:gd name="T67" fmla="*/ 122 h 902"/>
                  <a:gd name="T68" fmla="*/ 498 w 2124"/>
                  <a:gd name="T69" fmla="*/ 122 h 902"/>
                  <a:gd name="T70" fmla="*/ 512 w 2124"/>
                  <a:gd name="T71" fmla="*/ 110 h 902"/>
                  <a:gd name="T72" fmla="*/ 526 w 2124"/>
                  <a:gd name="T73" fmla="*/ 100 h 902"/>
                  <a:gd name="T74" fmla="*/ 546 w 2124"/>
                  <a:gd name="T75" fmla="*/ 90 h 902"/>
                  <a:gd name="T76" fmla="*/ 564 w 2124"/>
                  <a:gd name="T77" fmla="*/ 84 h 902"/>
                  <a:gd name="T78" fmla="*/ 578 w 2124"/>
                  <a:gd name="T79" fmla="*/ 82 h 902"/>
                  <a:gd name="T80" fmla="*/ 578 w 2124"/>
                  <a:gd name="T81" fmla="*/ 82 h 902"/>
                  <a:gd name="T82" fmla="*/ 590 w 2124"/>
                  <a:gd name="T83" fmla="*/ 80 h 902"/>
                  <a:gd name="T84" fmla="*/ 618 w 2124"/>
                  <a:gd name="T85" fmla="*/ 80 h 902"/>
                  <a:gd name="T86" fmla="*/ 692 w 2124"/>
                  <a:gd name="T87" fmla="*/ 80 h 902"/>
                  <a:gd name="T88" fmla="*/ 796 w 2124"/>
                  <a:gd name="T89" fmla="*/ 82 h 902"/>
                  <a:gd name="T90" fmla="*/ 946 w 2124"/>
                  <a:gd name="T91" fmla="*/ 276 h 902"/>
                  <a:gd name="T92" fmla="*/ 568 w 2124"/>
                  <a:gd name="T93" fmla="*/ 794 h 902"/>
                  <a:gd name="T94" fmla="*/ 1670 w 2124"/>
                  <a:gd name="T95" fmla="*/ 694 h 902"/>
                  <a:gd name="T96" fmla="*/ 1110 w 2124"/>
                  <a:gd name="T97" fmla="*/ 694 h 902"/>
                  <a:gd name="T98" fmla="*/ 1308 w 2124"/>
                  <a:gd name="T99" fmla="*/ 604 h 902"/>
                  <a:gd name="T100" fmla="*/ 928 w 2124"/>
                  <a:gd name="T101" fmla="*/ 80 h 902"/>
                  <a:gd name="T102" fmla="*/ 1506 w 2124"/>
                  <a:gd name="T103" fmla="*/ 80 h 902"/>
                  <a:gd name="T104" fmla="*/ 1748 w 2124"/>
                  <a:gd name="T105" fmla="*/ 400 h 902"/>
                  <a:gd name="T106" fmla="*/ 1916 w 2124"/>
                  <a:gd name="T107" fmla="*/ 330 h 902"/>
                  <a:gd name="T108" fmla="*/ 1670 w 2124"/>
                  <a:gd name="T109" fmla="*/ 694 h 9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124" h="902">
                    <a:moveTo>
                      <a:pt x="2048" y="158"/>
                    </a:moveTo>
                    <a:lnTo>
                      <a:pt x="1794" y="272"/>
                    </a:lnTo>
                    <a:lnTo>
                      <a:pt x="1564" y="0"/>
                    </a:lnTo>
                    <a:lnTo>
                      <a:pt x="624" y="0"/>
                    </a:lnTo>
                    <a:lnTo>
                      <a:pt x="624" y="0"/>
                    </a:lnTo>
                    <a:lnTo>
                      <a:pt x="608" y="0"/>
                    </a:lnTo>
                    <a:lnTo>
                      <a:pt x="570" y="4"/>
                    </a:lnTo>
                    <a:lnTo>
                      <a:pt x="546" y="8"/>
                    </a:lnTo>
                    <a:lnTo>
                      <a:pt x="520" y="14"/>
                    </a:lnTo>
                    <a:lnTo>
                      <a:pt x="492" y="24"/>
                    </a:lnTo>
                    <a:lnTo>
                      <a:pt x="462" y="36"/>
                    </a:lnTo>
                    <a:lnTo>
                      <a:pt x="462" y="36"/>
                    </a:lnTo>
                    <a:lnTo>
                      <a:pt x="434" y="52"/>
                    </a:lnTo>
                    <a:lnTo>
                      <a:pt x="410" y="70"/>
                    </a:lnTo>
                    <a:lnTo>
                      <a:pt x="388" y="88"/>
                    </a:lnTo>
                    <a:lnTo>
                      <a:pt x="372" y="106"/>
                    </a:lnTo>
                    <a:lnTo>
                      <a:pt x="346" y="132"/>
                    </a:lnTo>
                    <a:lnTo>
                      <a:pt x="338" y="144"/>
                    </a:lnTo>
                    <a:lnTo>
                      <a:pt x="0" y="632"/>
                    </a:lnTo>
                    <a:lnTo>
                      <a:pt x="612" y="902"/>
                    </a:lnTo>
                    <a:lnTo>
                      <a:pt x="1010" y="360"/>
                    </a:lnTo>
                    <a:lnTo>
                      <a:pt x="1156" y="566"/>
                    </a:lnTo>
                    <a:lnTo>
                      <a:pt x="898" y="696"/>
                    </a:lnTo>
                    <a:lnTo>
                      <a:pt x="924" y="768"/>
                    </a:lnTo>
                    <a:lnTo>
                      <a:pt x="1720" y="768"/>
                    </a:lnTo>
                    <a:lnTo>
                      <a:pt x="2124" y="216"/>
                    </a:lnTo>
                    <a:lnTo>
                      <a:pt x="2048" y="158"/>
                    </a:lnTo>
                    <a:close/>
                    <a:moveTo>
                      <a:pt x="568" y="794"/>
                    </a:moveTo>
                    <a:lnTo>
                      <a:pt x="140" y="596"/>
                    </a:lnTo>
                    <a:lnTo>
                      <a:pt x="424" y="204"/>
                    </a:lnTo>
                    <a:lnTo>
                      <a:pt x="424" y="204"/>
                    </a:lnTo>
                    <a:lnTo>
                      <a:pt x="446" y="176"/>
                    </a:lnTo>
                    <a:lnTo>
                      <a:pt x="470" y="148"/>
                    </a:lnTo>
                    <a:lnTo>
                      <a:pt x="498" y="122"/>
                    </a:lnTo>
                    <a:lnTo>
                      <a:pt x="498" y="122"/>
                    </a:lnTo>
                    <a:lnTo>
                      <a:pt x="512" y="110"/>
                    </a:lnTo>
                    <a:lnTo>
                      <a:pt x="526" y="100"/>
                    </a:lnTo>
                    <a:lnTo>
                      <a:pt x="546" y="90"/>
                    </a:lnTo>
                    <a:lnTo>
                      <a:pt x="564" y="84"/>
                    </a:lnTo>
                    <a:lnTo>
                      <a:pt x="578" y="82"/>
                    </a:lnTo>
                    <a:lnTo>
                      <a:pt x="578" y="82"/>
                    </a:lnTo>
                    <a:lnTo>
                      <a:pt x="590" y="80"/>
                    </a:lnTo>
                    <a:lnTo>
                      <a:pt x="618" y="80"/>
                    </a:lnTo>
                    <a:lnTo>
                      <a:pt x="692" y="80"/>
                    </a:lnTo>
                    <a:lnTo>
                      <a:pt x="796" y="82"/>
                    </a:lnTo>
                    <a:lnTo>
                      <a:pt x="946" y="276"/>
                    </a:lnTo>
                    <a:lnTo>
                      <a:pt x="568" y="794"/>
                    </a:lnTo>
                    <a:close/>
                    <a:moveTo>
                      <a:pt x="1670" y="694"/>
                    </a:moveTo>
                    <a:lnTo>
                      <a:pt x="1110" y="694"/>
                    </a:lnTo>
                    <a:lnTo>
                      <a:pt x="1308" y="604"/>
                    </a:lnTo>
                    <a:lnTo>
                      <a:pt x="928" y="80"/>
                    </a:lnTo>
                    <a:lnTo>
                      <a:pt x="1506" y="80"/>
                    </a:lnTo>
                    <a:lnTo>
                      <a:pt x="1748" y="400"/>
                    </a:lnTo>
                    <a:lnTo>
                      <a:pt x="1916" y="330"/>
                    </a:lnTo>
                    <a:lnTo>
                      <a:pt x="1670" y="69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dirty="0"/>
              </a:p>
            </p:txBody>
          </p:sp>
          <p:sp>
            <p:nvSpPr>
              <p:cNvPr id="73" name="Freeform 9"/>
              <p:cNvSpPr>
                <a:spLocks noEditPoints="1"/>
              </p:cNvSpPr>
              <p:nvPr/>
            </p:nvSpPr>
            <p:spPr bwMode="auto">
              <a:xfrm>
                <a:off x="8695259" y="1046805"/>
                <a:ext cx="766652" cy="1064233"/>
              </a:xfrm>
              <a:custGeom>
                <a:avLst/>
                <a:gdLst>
                  <a:gd name="T0" fmla="*/ 1444 w 1444"/>
                  <a:gd name="T1" fmla="*/ 618 h 1672"/>
                  <a:gd name="T2" fmla="*/ 1444 w 1444"/>
                  <a:gd name="T3" fmla="*/ 618 h 1672"/>
                  <a:gd name="T4" fmla="*/ 1440 w 1444"/>
                  <a:gd name="T5" fmla="*/ 600 h 1672"/>
                  <a:gd name="T6" fmla="*/ 1436 w 1444"/>
                  <a:gd name="T7" fmla="*/ 582 h 1672"/>
                  <a:gd name="T8" fmla="*/ 1430 w 1444"/>
                  <a:gd name="T9" fmla="*/ 564 h 1672"/>
                  <a:gd name="T10" fmla="*/ 1422 w 1444"/>
                  <a:gd name="T11" fmla="*/ 548 h 1672"/>
                  <a:gd name="T12" fmla="*/ 1410 w 1444"/>
                  <a:gd name="T13" fmla="*/ 526 h 1672"/>
                  <a:gd name="T14" fmla="*/ 1404 w 1444"/>
                  <a:gd name="T15" fmla="*/ 518 h 1672"/>
                  <a:gd name="T16" fmla="*/ 1020 w 1444"/>
                  <a:gd name="T17" fmla="*/ 0 h 1672"/>
                  <a:gd name="T18" fmla="*/ 412 w 1444"/>
                  <a:gd name="T19" fmla="*/ 290 h 1672"/>
                  <a:gd name="T20" fmla="*/ 818 w 1444"/>
                  <a:gd name="T21" fmla="*/ 836 h 1672"/>
                  <a:gd name="T22" fmla="*/ 496 w 1444"/>
                  <a:gd name="T23" fmla="*/ 836 h 1672"/>
                  <a:gd name="T24" fmla="*/ 496 w 1444"/>
                  <a:gd name="T25" fmla="*/ 588 h 1672"/>
                  <a:gd name="T26" fmla="*/ 392 w 1444"/>
                  <a:gd name="T27" fmla="*/ 568 h 1672"/>
                  <a:gd name="T28" fmla="*/ 0 w 1444"/>
                  <a:gd name="T29" fmla="*/ 1114 h 1672"/>
                  <a:gd name="T30" fmla="*/ 410 w 1444"/>
                  <a:gd name="T31" fmla="*/ 1672 h 1672"/>
                  <a:gd name="T32" fmla="*/ 496 w 1444"/>
                  <a:gd name="T33" fmla="*/ 1652 h 1672"/>
                  <a:gd name="T34" fmla="*/ 494 w 1444"/>
                  <a:gd name="T35" fmla="*/ 1398 h 1672"/>
                  <a:gd name="T36" fmla="*/ 932 w 1444"/>
                  <a:gd name="T37" fmla="*/ 1398 h 1672"/>
                  <a:gd name="T38" fmla="*/ 1424 w 1444"/>
                  <a:gd name="T39" fmla="*/ 706 h 1672"/>
                  <a:gd name="T40" fmla="*/ 1424 w 1444"/>
                  <a:gd name="T41" fmla="*/ 706 h 1672"/>
                  <a:gd name="T42" fmla="*/ 1428 w 1444"/>
                  <a:gd name="T43" fmla="*/ 698 h 1672"/>
                  <a:gd name="T44" fmla="*/ 1436 w 1444"/>
                  <a:gd name="T45" fmla="*/ 682 h 1672"/>
                  <a:gd name="T46" fmla="*/ 1440 w 1444"/>
                  <a:gd name="T47" fmla="*/ 668 h 1672"/>
                  <a:gd name="T48" fmla="*/ 1442 w 1444"/>
                  <a:gd name="T49" fmla="*/ 654 h 1672"/>
                  <a:gd name="T50" fmla="*/ 1444 w 1444"/>
                  <a:gd name="T51" fmla="*/ 638 h 1672"/>
                  <a:gd name="T52" fmla="*/ 1444 w 1444"/>
                  <a:gd name="T53" fmla="*/ 618 h 1672"/>
                  <a:gd name="T54" fmla="*/ 1444 w 1444"/>
                  <a:gd name="T55" fmla="*/ 618 h 1672"/>
                  <a:gd name="T56" fmla="*/ 870 w 1444"/>
                  <a:gd name="T57" fmla="*/ 1316 h 1672"/>
                  <a:gd name="T58" fmla="*/ 390 w 1444"/>
                  <a:gd name="T59" fmla="*/ 1316 h 1672"/>
                  <a:gd name="T60" fmla="*/ 390 w 1444"/>
                  <a:gd name="T61" fmla="*/ 1470 h 1672"/>
                  <a:gd name="T62" fmla="*/ 120 w 1444"/>
                  <a:gd name="T63" fmla="*/ 1118 h 1672"/>
                  <a:gd name="T64" fmla="*/ 398 w 1444"/>
                  <a:gd name="T65" fmla="*/ 764 h 1672"/>
                  <a:gd name="T66" fmla="*/ 398 w 1444"/>
                  <a:gd name="T67" fmla="*/ 922 h 1672"/>
                  <a:gd name="T68" fmla="*/ 1152 w 1444"/>
                  <a:gd name="T69" fmla="*/ 922 h 1672"/>
                  <a:gd name="T70" fmla="*/ 870 w 1444"/>
                  <a:gd name="T71" fmla="*/ 1316 h 1672"/>
                  <a:gd name="T72" fmla="*/ 1348 w 1444"/>
                  <a:gd name="T73" fmla="*/ 638 h 1672"/>
                  <a:gd name="T74" fmla="*/ 1348 w 1444"/>
                  <a:gd name="T75" fmla="*/ 638 h 1672"/>
                  <a:gd name="T76" fmla="*/ 1346 w 1444"/>
                  <a:gd name="T77" fmla="*/ 650 h 1672"/>
                  <a:gd name="T78" fmla="*/ 1344 w 1444"/>
                  <a:gd name="T79" fmla="*/ 660 h 1672"/>
                  <a:gd name="T80" fmla="*/ 1338 w 1444"/>
                  <a:gd name="T81" fmla="*/ 676 h 1672"/>
                  <a:gd name="T82" fmla="*/ 1332 w 1444"/>
                  <a:gd name="T83" fmla="*/ 686 h 1672"/>
                  <a:gd name="T84" fmla="*/ 1330 w 1444"/>
                  <a:gd name="T85" fmla="*/ 690 h 1672"/>
                  <a:gd name="T86" fmla="*/ 1234 w 1444"/>
                  <a:gd name="T87" fmla="*/ 836 h 1672"/>
                  <a:gd name="T88" fmla="*/ 942 w 1444"/>
                  <a:gd name="T89" fmla="*/ 836 h 1672"/>
                  <a:gd name="T90" fmla="*/ 568 w 1444"/>
                  <a:gd name="T91" fmla="*/ 320 h 1672"/>
                  <a:gd name="T92" fmla="*/ 976 w 1444"/>
                  <a:gd name="T93" fmla="*/ 128 h 1672"/>
                  <a:gd name="T94" fmla="*/ 1322 w 1444"/>
                  <a:gd name="T95" fmla="*/ 570 h 1672"/>
                  <a:gd name="T96" fmla="*/ 1322 w 1444"/>
                  <a:gd name="T97" fmla="*/ 570 h 1672"/>
                  <a:gd name="T98" fmla="*/ 1326 w 1444"/>
                  <a:gd name="T99" fmla="*/ 576 h 1672"/>
                  <a:gd name="T100" fmla="*/ 1336 w 1444"/>
                  <a:gd name="T101" fmla="*/ 592 h 1672"/>
                  <a:gd name="T102" fmla="*/ 1340 w 1444"/>
                  <a:gd name="T103" fmla="*/ 602 h 1672"/>
                  <a:gd name="T104" fmla="*/ 1344 w 1444"/>
                  <a:gd name="T105" fmla="*/ 614 h 1672"/>
                  <a:gd name="T106" fmla="*/ 1348 w 1444"/>
                  <a:gd name="T107" fmla="*/ 626 h 1672"/>
                  <a:gd name="T108" fmla="*/ 1348 w 1444"/>
                  <a:gd name="T109" fmla="*/ 638 h 1672"/>
                  <a:gd name="T110" fmla="*/ 1348 w 1444"/>
                  <a:gd name="T111" fmla="*/ 638 h 16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444" h="1672">
                    <a:moveTo>
                      <a:pt x="1444" y="618"/>
                    </a:moveTo>
                    <a:lnTo>
                      <a:pt x="1444" y="618"/>
                    </a:lnTo>
                    <a:lnTo>
                      <a:pt x="1440" y="600"/>
                    </a:lnTo>
                    <a:lnTo>
                      <a:pt x="1436" y="582"/>
                    </a:lnTo>
                    <a:lnTo>
                      <a:pt x="1430" y="564"/>
                    </a:lnTo>
                    <a:lnTo>
                      <a:pt x="1422" y="548"/>
                    </a:lnTo>
                    <a:lnTo>
                      <a:pt x="1410" y="526"/>
                    </a:lnTo>
                    <a:lnTo>
                      <a:pt x="1404" y="518"/>
                    </a:lnTo>
                    <a:lnTo>
                      <a:pt x="1020" y="0"/>
                    </a:lnTo>
                    <a:lnTo>
                      <a:pt x="412" y="290"/>
                    </a:lnTo>
                    <a:lnTo>
                      <a:pt x="818" y="836"/>
                    </a:lnTo>
                    <a:lnTo>
                      <a:pt x="496" y="836"/>
                    </a:lnTo>
                    <a:lnTo>
                      <a:pt x="496" y="588"/>
                    </a:lnTo>
                    <a:lnTo>
                      <a:pt x="392" y="568"/>
                    </a:lnTo>
                    <a:lnTo>
                      <a:pt x="0" y="1114"/>
                    </a:lnTo>
                    <a:lnTo>
                      <a:pt x="410" y="1672"/>
                    </a:lnTo>
                    <a:lnTo>
                      <a:pt x="496" y="1652"/>
                    </a:lnTo>
                    <a:lnTo>
                      <a:pt x="494" y="1398"/>
                    </a:lnTo>
                    <a:lnTo>
                      <a:pt x="932" y="1398"/>
                    </a:lnTo>
                    <a:lnTo>
                      <a:pt x="1424" y="706"/>
                    </a:lnTo>
                    <a:lnTo>
                      <a:pt x="1424" y="706"/>
                    </a:lnTo>
                    <a:lnTo>
                      <a:pt x="1428" y="698"/>
                    </a:lnTo>
                    <a:lnTo>
                      <a:pt x="1436" y="682"/>
                    </a:lnTo>
                    <a:lnTo>
                      <a:pt x="1440" y="668"/>
                    </a:lnTo>
                    <a:lnTo>
                      <a:pt x="1442" y="654"/>
                    </a:lnTo>
                    <a:lnTo>
                      <a:pt x="1444" y="638"/>
                    </a:lnTo>
                    <a:lnTo>
                      <a:pt x="1444" y="618"/>
                    </a:lnTo>
                    <a:lnTo>
                      <a:pt x="1444" y="618"/>
                    </a:lnTo>
                    <a:close/>
                    <a:moveTo>
                      <a:pt x="870" y="1316"/>
                    </a:moveTo>
                    <a:lnTo>
                      <a:pt x="390" y="1316"/>
                    </a:lnTo>
                    <a:lnTo>
                      <a:pt x="390" y="1470"/>
                    </a:lnTo>
                    <a:lnTo>
                      <a:pt x="120" y="1118"/>
                    </a:lnTo>
                    <a:lnTo>
                      <a:pt x="398" y="764"/>
                    </a:lnTo>
                    <a:lnTo>
                      <a:pt x="398" y="922"/>
                    </a:lnTo>
                    <a:lnTo>
                      <a:pt x="1152" y="922"/>
                    </a:lnTo>
                    <a:lnTo>
                      <a:pt x="870" y="1316"/>
                    </a:lnTo>
                    <a:close/>
                    <a:moveTo>
                      <a:pt x="1348" y="638"/>
                    </a:moveTo>
                    <a:lnTo>
                      <a:pt x="1348" y="638"/>
                    </a:lnTo>
                    <a:lnTo>
                      <a:pt x="1346" y="650"/>
                    </a:lnTo>
                    <a:lnTo>
                      <a:pt x="1344" y="660"/>
                    </a:lnTo>
                    <a:lnTo>
                      <a:pt x="1338" y="676"/>
                    </a:lnTo>
                    <a:lnTo>
                      <a:pt x="1332" y="686"/>
                    </a:lnTo>
                    <a:lnTo>
                      <a:pt x="1330" y="690"/>
                    </a:lnTo>
                    <a:lnTo>
                      <a:pt x="1234" y="836"/>
                    </a:lnTo>
                    <a:lnTo>
                      <a:pt x="942" y="836"/>
                    </a:lnTo>
                    <a:lnTo>
                      <a:pt x="568" y="320"/>
                    </a:lnTo>
                    <a:lnTo>
                      <a:pt x="976" y="128"/>
                    </a:lnTo>
                    <a:lnTo>
                      <a:pt x="1322" y="570"/>
                    </a:lnTo>
                    <a:lnTo>
                      <a:pt x="1322" y="570"/>
                    </a:lnTo>
                    <a:lnTo>
                      <a:pt x="1326" y="576"/>
                    </a:lnTo>
                    <a:lnTo>
                      <a:pt x="1336" y="592"/>
                    </a:lnTo>
                    <a:lnTo>
                      <a:pt x="1340" y="602"/>
                    </a:lnTo>
                    <a:lnTo>
                      <a:pt x="1344" y="614"/>
                    </a:lnTo>
                    <a:lnTo>
                      <a:pt x="1348" y="626"/>
                    </a:lnTo>
                    <a:lnTo>
                      <a:pt x="1348" y="638"/>
                    </a:lnTo>
                    <a:lnTo>
                      <a:pt x="1348" y="63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grpSp>
        <p:nvGrpSpPr>
          <p:cNvPr id="74" name="グループ化 73"/>
          <p:cNvGrpSpPr/>
          <p:nvPr/>
        </p:nvGrpSpPr>
        <p:grpSpPr>
          <a:xfrm>
            <a:off x="606788" y="4743565"/>
            <a:ext cx="1197129" cy="1580412"/>
            <a:chOff x="606788" y="4743565"/>
            <a:chExt cx="1197129" cy="1580412"/>
          </a:xfrm>
        </p:grpSpPr>
        <p:sp>
          <p:nvSpPr>
            <p:cNvPr id="75" name="Freeform 180"/>
            <p:cNvSpPr>
              <a:spLocks/>
            </p:cNvSpPr>
            <p:nvPr/>
          </p:nvSpPr>
          <p:spPr bwMode="auto">
            <a:xfrm>
              <a:off x="606788" y="4792530"/>
              <a:ext cx="1197129" cy="287041"/>
            </a:xfrm>
            <a:custGeom>
              <a:avLst/>
              <a:gdLst>
                <a:gd name="T0" fmla="*/ 0 w 709"/>
                <a:gd name="T1" fmla="*/ 2147483647 h 170"/>
                <a:gd name="T2" fmla="*/ 2147483647 w 709"/>
                <a:gd name="T3" fmla="*/ 0 h 170"/>
                <a:gd name="T4" fmla="*/ 2147483647 w 709"/>
                <a:gd name="T5" fmla="*/ 0 h 170"/>
                <a:gd name="T6" fmla="*/ 2147483647 w 709"/>
                <a:gd name="T7" fmla="*/ 2147483647 h 170"/>
                <a:gd name="T8" fmla="*/ 2147483647 w 709"/>
                <a:gd name="T9" fmla="*/ 2147483647 h 170"/>
                <a:gd name="T10" fmla="*/ 2147483647 w 709"/>
                <a:gd name="T11" fmla="*/ 2147483647 h 170"/>
                <a:gd name="T12" fmla="*/ 0 w 709"/>
                <a:gd name="T13" fmla="*/ 2147483647 h 17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09" h="170">
                  <a:moveTo>
                    <a:pt x="0" y="85"/>
                  </a:moveTo>
                  <a:lnTo>
                    <a:pt x="113" y="0"/>
                  </a:lnTo>
                  <a:lnTo>
                    <a:pt x="595" y="0"/>
                  </a:lnTo>
                  <a:lnTo>
                    <a:pt x="709" y="85"/>
                  </a:lnTo>
                  <a:lnTo>
                    <a:pt x="595" y="170"/>
                  </a:lnTo>
                  <a:lnTo>
                    <a:pt x="113" y="170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76" name="Freeform 181"/>
            <p:cNvSpPr>
              <a:spLocks/>
            </p:cNvSpPr>
            <p:nvPr/>
          </p:nvSpPr>
          <p:spPr bwMode="auto">
            <a:xfrm>
              <a:off x="606788" y="4936051"/>
              <a:ext cx="1197129" cy="287041"/>
            </a:xfrm>
            <a:custGeom>
              <a:avLst/>
              <a:gdLst>
                <a:gd name="T0" fmla="*/ 0 w 709"/>
                <a:gd name="T1" fmla="*/ 0 h 170"/>
                <a:gd name="T2" fmla="*/ 0 w 709"/>
                <a:gd name="T3" fmla="*/ 2147483647 h 170"/>
                <a:gd name="T4" fmla="*/ 2147483647 w 709"/>
                <a:gd name="T5" fmla="*/ 2147483647 h 170"/>
                <a:gd name="T6" fmla="*/ 2147483647 w 709"/>
                <a:gd name="T7" fmla="*/ 2147483647 h 170"/>
                <a:gd name="T8" fmla="*/ 2147483647 w 709"/>
                <a:gd name="T9" fmla="*/ 2147483647 h 170"/>
                <a:gd name="T10" fmla="*/ 2147483647 w 709"/>
                <a:gd name="T11" fmla="*/ 0 h 170"/>
                <a:gd name="T12" fmla="*/ 2147483647 w 709"/>
                <a:gd name="T13" fmla="*/ 2147483647 h 170"/>
                <a:gd name="T14" fmla="*/ 2147483647 w 709"/>
                <a:gd name="T15" fmla="*/ 2147483647 h 170"/>
                <a:gd name="T16" fmla="*/ 0 w 709"/>
                <a:gd name="T17" fmla="*/ 0 h 17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09" h="170">
                  <a:moveTo>
                    <a:pt x="0" y="0"/>
                  </a:moveTo>
                  <a:lnTo>
                    <a:pt x="0" y="85"/>
                  </a:lnTo>
                  <a:lnTo>
                    <a:pt x="113" y="170"/>
                  </a:lnTo>
                  <a:lnTo>
                    <a:pt x="595" y="170"/>
                  </a:lnTo>
                  <a:lnTo>
                    <a:pt x="709" y="85"/>
                  </a:lnTo>
                  <a:lnTo>
                    <a:pt x="709" y="0"/>
                  </a:lnTo>
                  <a:lnTo>
                    <a:pt x="595" y="85"/>
                  </a:lnTo>
                  <a:lnTo>
                    <a:pt x="113" y="8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66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77" name="Freeform 184"/>
            <p:cNvSpPr>
              <a:spLocks/>
            </p:cNvSpPr>
            <p:nvPr/>
          </p:nvSpPr>
          <p:spPr bwMode="auto">
            <a:xfrm>
              <a:off x="797586" y="5223092"/>
              <a:ext cx="813845" cy="1100885"/>
            </a:xfrm>
            <a:custGeom>
              <a:avLst/>
              <a:gdLst>
                <a:gd name="T0" fmla="*/ 0 w 482"/>
                <a:gd name="T1" fmla="*/ 0 h 652"/>
                <a:gd name="T2" fmla="*/ 2147483647 w 482"/>
                <a:gd name="T3" fmla="*/ 2147483647 h 652"/>
                <a:gd name="T4" fmla="*/ 2147483647 w 482"/>
                <a:gd name="T5" fmla="*/ 2147483647 h 652"/>
                <a:gd name="T6" fmla="*/ 2147483647 w 482"/>
                <a:gd name="T7" fmla="*/ 0 h 652"/>
                <a:gd name="T8" fmla="*/ 0 w 482"/>
                <a:gd name="T9" fmla="*/ 0 h 6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2" h="652">
                  <a:moveTo>
                    <a:pt x="0" y="0"/>
                  </a:moveTo>
                  <a:lnTo>
                    <a:pt x="85" y="652"/>
                  </a:lnTo>
                  <a:lnTo>
                    <a:pt x="397" y="652"/>
                  </a:lnTo>
                  <a:lnTo>
                    <a:pt x="48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66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78" name="Freeform 185"/>
            <p:cNvSpPr>
              <a:spLocks/>
            </p:cNvSpPr>
            <p:nvPr/>
          </p:nvSpPr>
          <p:spPr bwMode="auto">
            <a:xfrm>
              <a:off x="606788" y="5079571"/>
              <a:ext cx="334318" cy="1244406"/>
            </a:xfrm>
            <a:custGeom>
              <a:avLst/>
              <a:gdLst>
                <a:gd name="T0" fmla="*/ 2147483647 w 198"/>
                <a:gd name="T1" fmla="*/ 2147483647 h 737"/>
                <a:gd name="T2" fmla="*/ 2147483647 w 198"/>
                <a:gd name="T3" fmla="*/ 2147483647 h 737"/>
                <a:gd name="T4" fmla="*/ 0 w 198"/>
                <a:gd name="T5" fmla="*/ 0 h 737"/>
                <a:gd name="T6" fmla="*/ 2147483647 w 198"/>
                <a:gd name="T7" fmla="*/ 2147483647 h 737"/>
                <a:gd name="T8" fmla="*/ 2147483647 w 198"/>
                <a:gd name="T9" fmla="*/ 2147483647 h 7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8" h="737">
                  <a:moveTo>
                    <a:pt x="198" y="737"/>
                  </a:moveTo>
                  <a:lnTo>
                    <a:pt x="113" y="85"/>
                  </a:lnTo>
                  <a:lnTo>
                    <a:pt x="0" y="0"/>
                  </a:lnTo>
                  <a:lnTo>
                    <a:pt x="113" y="652"/>
                  </a:lnTo>
                  <a:lnTo>
                    <a:pt x="198" y="737"/>
                  </a:lnTo>
                  <a:close/>
                </a:path>
              </a:pathLst>
            </a:custGeom>
            <a:solidFill>
              <a:srgbClr val="0033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79" name="Freeform 186"/>
            <p:cNvSpPr>
              <a:spLocks/>
            </p:cNvSpPr>
            <p:nvPr/>
          </p:nvSpPr>
          <p:spPr bwMode="auto">
            <a:xfrm flipH="1">
              <a:off x="1467910" y="5079571"/>
              <a:ext cx="334318" cy="1244406"/>
            </a:xfrm>
            <a:custGeom>
              <a:avLst/>
              <a:gdLst>
                <a:gd name="T0" fmla="*/ 2147483647 w 198"/>
                <a:gd name="T1" fmla="*/ 2147483647 h 737"/>
                <a:gd name="T2" fmla="*/ 2147483647 w 198"/>
                <a:gd name="T3" fmla="*/ 2147483647 h 737"/>
                <a:gd name="T4" fmla="*/ 0 w 198"/>
                <a:gd name="T5" fmla="*/ 0 h 737"/>
                <a:gd name="T6" fmla="*/ 2147483647 w 198"/>
                <a:gd name="T7" fmla="*/ 2147483647 h 737"/>
                <a:gd name="T8" fmla="*/ 2147483647 w 198"/>
                <a:gd name="T9" fmla="*/ 2147483647 h 7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8" h="737">
                  <a:moveTo>
                    <a:pt x="198" y="737"/>
                  </a:moveTo>
                  <a:lnTo>
                    <a:pt x="113" y="85"/>
                  </a:lnTo>
                  <a:lnTo>
                    <a:pt x="0" y="0"/>
                  </a:lnTo>
                  <a:lnTo>
                    <a:pt x="113" y="652"/>
                  </a:lnTo>
                  <a:lnTo>
                    <a:pt x="198" y="737"/>
                  </a:lnTo>
                  <a:close/>
                </a:path>
              </a:pathLst>
            </a:custGeom>
            <a:solidFill>
              <a:srgbClr val="0033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80" name="Freeform 187"/>
            <p:cNvSpPr>
              <a:spLocks/>
            </p:cNvSpPr>
            <p:nvPr/>
          </p:nvSpPr>
          <p:spPr bwMode="auto">
            <a:xfrm>
              <a:off x="606788" y="4743565"/>
              <a:ext cx="1197129" cy="383283"/>
            </a:xfrm>
            <a:custGeom>
              <a:avLst/>
              <a:gdLst>
                <a:gd name="T0" fmla="*/ 0 w 737"/>
                <a:gd name="T1" fmla="*/ 2147483647 h 227"/>
                <a:gd name="T2" fmla="*/ 2147483647 w 737"/>
                <a:gd name="T3" fmla="*/ 2147483647 h 227"/>
                <a:gd name="T4" fmla="*/ 2147483647 w 737"/>
                <a:gd name="T5" fmla="*/ 2147483647 h 227"/>
                <a:gd name="T6" fmla="*/ 2147483647 w 737"/>
                <a:gd name="T7" fmla="*/ 2147483647 h 227"/>
                <a:gd name="T8" fmla="*/ 2147483647 w 737"/>
                <a:gd name="T9" fmla="*/ 2147483647 h 227"/>
                <a:gd name="T10" fmla="*/ 2147483647 w 737"/>
                <a:gd name="T11" fmla="*/ 0 h 227"/>
                <a:gd name="T12" fmla="*/ 2147483647 w 737"/>
                <a:gd name="T13" fmla="*/ 0 h 227"/>
                <a:gd name="T14" fmla="*/ 0 w 737"/>
                <a:gd name="T15" fmla="*/ 2147483647 h 227"/>
                <a:gd name="T16" fmla="*/ 0 w 737"/>
                <a:gd name="T17" fmla="*/ 2147483647 h 2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37" h="227">
                  <a:moveTo>
                    <a:pt x="0" y="142"/>
                  </a:moveTo>
                  <a:lnTo>
                    <a:pt x="113" y="227"/>
                  </a:lnTo>
                  <a:lnTo>
                    <a:pt x="624" y="227"/>
                  </a:lnTo>
                  <a:lnTo>
                    <a:pt x="737" y="142"/>
                  </a:lnTo>
                  <a:lnTo>
                    <a:pt x="737" y="85"/>
                  </a:lnTo>
                  <a:lnTo>
                    <a:pt x="624" y="0"/>
                  </a:lnTo>
                  <a:lnTo>
                    <a:pt x="113" y="0"/>
                  </a:lnTo>
                  <a:lnTo>
                    <a:pt x="0" y="85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0066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81" name="Freeform 188"/>
            <p:cNvSpPr>
              <a:spLocks/>
            </p:cNvSpPr>
            <p:nvPr/>
          </p:nvSpPr>
          <p:spPr bwMode="auto">
            <a:xfrm>
              <a:off x="606788" y="4743565"/>
              <a:ext cx="1197129" cy="287041"/>
            </a:xfrm>
            <a:custGeom>
              <a:avLst/>
              <a:gdLst>
                <a:gd name="T0" fmla="*/ 0 w 737"/>
                <a:gd name="T1" fmla="*/ 2147483647 h 170"/>
                <a:gd name="T2" fmla="*/ 2147483647 w 737"/>
                <a:gd name="T3" fmla="*/ 0 h 170"/>
                <a:gd name="T4" fmla="*/ 2147483647 w 737"/>
                <a:gd name="T5" fmla="*/ 0 h 170"/>
                <a:gd name="T6" fmla="*/ 2147483647 w 737"/>
                <a:gd name="T7" fmla="*/ 2147483647 h 170"/>
                <a:gd name="T8" fmla="*/ 2147483647 w 737"/>
                <a:gd name="T9" fmla="*/ 2147483647 h 170"/>
                <a:gd name="T10" fmla="*/ 2147483647 w 737"/>
                <a:gd name="T11" fmla="*/ 2147483647 h 170"/>
                <a:gd name="T12" fmla="*/ 0 w 737"/>
                <a:gd name="T13" fmla="*/ 2147483647 h 17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37" h="170">
                  <a:moveTo>
                    <a:pt x="0" y="85"/>
                  </a:moveTo>
                  <a:lnTo>
                    <a:pt x="113" y="0"/>
                  </a:lnTo>
                  <a:lnTo>
                    <a:pt x="624" y="0"/>
                  </a:lnTo>
                  <a:lnTo>
                    <a:pt x="737" y="85"/>
                  </a:lnTo>
                  <a:lnTo>
                    <a:pt x="624" y="170"/>
                  </a:lnTo>
                  <a:lnTo>
                    <a:pt x="113" y="170"/>
                  </a:lnTo>
                  <a:lnTo>
                    <a:pt x="0" y="85"/>
                  </a:lnTo>
                  <a:close/>
                </a:path>
              </a:pathLst>
            </a:custGeom>
            <a:gradFill>
              <a:gsLst>
                <a:gs pos="0">
                  <a:srgbClr val="003300"/>
                </a:gs>
                <a:gs pos="100000">
                  <a:srgbClr val="006600"/>
                </a:gs>
              </a:gsLst>
              <a:lin ang="5400000" scaled="1"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82" name="Freeform 190"/>
            <p:cNvSpPr>
              <a:spLocks/>
            </p:cNvSpPr>
            <p:nvPr/>
          </p:nvSpPr>
          <p:spPr bwMode="auto">
            <a:xfrm>
              <a:off x="893829" y="4792530"/>
              <a:ext cx="574081" cy="94555"/>
            </a:xfrm>
            <a:custGeom>
              <a:avLst/>
              <a:gdLst>
                <a:gd name="T0" fmla="*/ 0 w 340"/>
                <a:gd name="T1" fmla="*/ 2147483647 h 56"/>
                <a:gd name="T2" fmla="*/ 2147483647 w 340"/>
                <a:gd name="T3" fmla="*/ 0 h 56"/>
                <a:gd name="T4" fmla="*/ 2147483647 w 340"/>
                <a:gd name="T5" fmla="*/ 0 h 56"/>
                <a:gd name="T6" fmla="*/ 2147483647 w 340"/>
                <a:gd name="T7" fmla="*/ 2147483647 h 56"/>
                <a:gd name="T8" fmla="*/ 2147483647 w 340"/>
                <a:gd name="T9" fmla="*/ 2147483647 h 56"/>
                <a:gd name="T10" fmla="*/ 2147483647 w 340"/>
                <a:gd name="T11" fmla="*/ 2147483647 h 56"/>
                <a:gd name="T12" fmla="*/ 0 w 340"/>
                <a:gd name="T13" fmla="*/ 2147483647 h 5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40" h="56">
                  <a:moveTo>
                    <a:pt x="0" y="28"/>
                  </a:moveTo>
                  <a:lnTo>
                    <a:pt x="85" y="0"/>
                  </a:lnTo>
                  <a:lnTo>
                    <a:pt x="255" y="0"/>
                  </a:lnTo>
                  <a:lnTo>
                    <a:pt x="340" y="28"/>
                  </a:lnTo>
                  <a:lnTo>
                    <a:pt x="255" y="56"/>
                  </a:lnTo>
                  <a:lnTo>
                    <a:pt x="85" y="56"/>
                  </a:lnTo>
                  <a:lnTo>
                    <a:pt x="0" y="28"/>
                  </a:lnTo>
                  <a:close/>
                </a:path>
              </a:pathLst>
            </a:custGeom>
            <a:gradFill>
              <a:gsLst>
                <a:gs pos="100000">
                  <a:srgbClr val="003300"/>
                </a:gs>
                <a:gs pos="50000">
                  <a:schemeClr val="tx1"/>
                </a:gs>
              </a:gsLst>
              <a:lin ang="5400000" scaled="1"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83" name="Freeform 191"/>
            <p:cNvSpPr>
              <a:spLocks/>
            </p:cNvSpPr>
            <p:nvPr/>
          </p:nvSpPr>
          <p:spPr bwMode="auto">
            <a:xfrm>
              <a:off x="1086315" y="4743565"/>
              <a:ext cx="190798" cy="94555"/>
            </a:xfrm>
            <a:custGeom>
              <a:avLst/>
              <a:gdLst>
                <a:gd name="T0" fmla="*/ 0 w 113"/>
                <a:gd name="T1" fmla="*/ 2147483647 h 56"/>
                <a:gd name="T2" fmla="*/ 2147483647 w 113"/>
                <a:gd name="T3" fmla="*/ 0 h 56"/>
                <a:gd name="T4" fmla="*/ 2147483647 w 113"/>
                <a:gd name="T5" fmla="*/ 0 h 56"/>
                <a:gd name="T6" fmla="*/ 2147483647 w 113"/>
                <a:gd name="T7" fmla="*/ 2147483647 h 56"/>
                <a:gd name="T8" fmla="*/ 0 w 113"/>
                <a:gd name="T9" fmla="*/ 2147483647 h 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3" h="56">
                  <a:moveTo>
                    <a:pt x="0" y="56"/>
                  </a:moveTo>
                  <a:lnTo>
                    <a:pt x="28" y="0"/>
                  </a:lnTo>
                  <a:lnTo>
                    <a:pt x="85" y="0"/>
                  </a:lnTo>
                  <a:lnTo>
                    <a:pt x="113" y="56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0066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84" name="Rectangle 192"/>
            <p:cNvSpPr>
              <a:spLocks noChangeArrowheads="1"/>
            </p:cNvSpPr>
            <p:nvPr/>
          </p:nvSpPr>
          <p:spPr bwMode="auto">
            <a:xfrm>
              <a:off x="1133592" y="5270369"/>
              <a:ext cx="143521" cy="1006331"/>
            </a:xfrm>
            <a:prstGeom prst="rect">
              <a:avLst/>
            </a:prstGeom>
            <a:gradFill>
              <a:gsLst>
                <a:gs pos="0">
                  <a:srgbClr val="003300"/>
                </a:gs>
                <a:gs pos="100000">
                  <a:srgbClr val="006600"/>
                </a:gs>
              </a:gsLst>
              <a:lin ang="5400000" scaled="1"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85" name="Freeform 193"/>
            <p:cNvSpPr>
              <a:spLocks/>
            </p:cNvSpPr>
            <p:nvPr/>
          </p:nvSpPr>
          <p:spPr bwMode="auto">
            <a:xfrm>
              <a:off x="893829" y="5270369"/>
              <a:ext cx="192486" cy="1006331"/>
            </a:xfrm>
            <a:custGeom>
              <a:avLst/>
              <a:gdLst>
                <a:gd name="T0" fmla="*/ 2147483647 w 114"/>
                <a:gd name="T1" fmla="*/ 2147483647 h 596"/>
                <a:gd name="T2" fmla="*/ 2147483647 w 114"/>
                <a:gd name="T3" fmla="*/ 0 h 596"/>
                <a:gd name="T4" fmla="*/ 0 w 114"/>
                <a:gd name="T5" fmla="*/ 0 h 596"/>
                <a:gd name="T6" fmla="*/ 2147483647 w 114"/>
                <a:gd name="T7" fmla="*/ 2147483647 h 596"/>
                <a:gd name="T8" fmla="*/ 2147483647 w 114"/>
                <a:gd name="T9" fmla="*/ 2147483647 h 5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4" h="596">
                  <a:moveTo>
                    <a:pt x="114" y="596"/>
                  </a:moveTo>
                  <a:lnTo>
                    <a:pt x="114" y="0"/>
                  </a:lnTo>
                  <a:lnTo>
                    <a:pt x="0" y="0"/>
                  </a:lnTo>
                  <a:lnTo>
                    <a:pt x="57" y="596"/>
                  </a:lnTo>
                  <a:lnTo>
                    <a:pt x="114" y="596"/>
                  </a:lnTo>
                  <a:close/>
                </a:path>
              </a:pathLst>
            </a:custGeom>
            <a:gradFill>
              <a:gsLst>
                <a:gs pos="0">
                  <a:srgbClr val="003300"/>
                </a:gs>
                <a:gs pos="100000">
                  <a:srgbClr val="006600"/>
                </a:gs>
              </a:gsLst>
              <a:lin ang="5400000" scaled="1"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86" name="Freeform 195"/>
            <p:cNvSpPr>
              <a:spLocks/>
            </p:cNvSpPr>
            <p:nvPr/>
          </p:nvSpPr>
          <p:spPr bwMode="auto">
            <a:xfrm>
              <a:off x="1324390" y="5270369"/>
              <a:ext cx="192486" cy="1006331"/>
            </a:xfrm>
            <a:custGeom>
              <a:avLst/>
              <a:gdLst>
                <a:gd name="T0" fmla="*/ 0 w 114"/>
                <a:gd name="T1" fmla="*/ 2147483647 h 596"/>
                <a:gd name="T2" fmla="*/ 0 w 114"/>
                <a:gd name="T3" fmla="*/ 0 h 596"/>
                <a:gd name="T4" fmla="*/ 2147483647 w 114"/>
                <a:gd name="T5" fmla="*/ 0 h 596"/>
                <a:gd name="T6" fmla="*/ 2147483647 w 114"/>
                <a:gd name="T7" fmla="*/ 2147483647 h 596"/>
                <a:gd name="T8" fmla="*/ 0 w 114"/>
                <a:gd name="T9" fmla="*/ 2147483647 h 5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4" h="596">
                  <a:moveTo>
                    <a:pt x="0" y="596"/>
                  </a:moveTo>
                  <a:lnTo>
                    <a:pt x="0" y="0"/>
                  </a:lnTo>
                  <a:lnTo>
                    <a:pt x="114" y="0"/>
                  </a:lnTo>
                  <a:lnTo>
                    <a:pt x="57" y="596"/>
                  </a:lnTo>
                  <a:lnTo>
                    <a:pt x="0" y="596"/>
                  </a:lnTo>
                  <a:close/>
                </a:path>
              </a:pathLst>
            </a:custGeom>
            <a:gradFill>
              <a:gsLst>
                <a:gs pos="0">
                  <a:srgbClr val="003300"/>
                </a:gs>
                <a:gs pos="100000">
                  <a:srgbClr val="006600"/>
                </a:gs>
              </a:gsLst>
              <a:lin ang="5400000" scaled="1"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87" name="Freeform 196"/>
            <p:cNvSpPr>
              <a:spLocks/>
            </p:cNvSpPr>
            <p:nvPr/>
          </p:nvSpPr>
          <p:spPr bwMode="auto">
            <a:xfrm>
              <a:off x="654065" y="5174125"/>
              <a:ext cx="239763" cy="1053608"/>
            </a:xfrm>
            <a:custGeom>
              <a:avLst/>
              <a:gdLst>
                <a:gd name="T0" fmla="*/ 2147483647 w 142"/>
                <a:gd name="T1" fmla="*/ 2147483647 h 624"/>
                <a:gd name="T2" fmla="*/ 0 w 142"/>
                <a:gd name="T3" fmla="*/ 0 h 624"/>
                <a:gd name="T4" fmla="*/ 2147483647 w 142"/>
                <a:gd name="T5" fmla="*/ 2147483647 h 624"/>
                <a:gd name="T6" fmla="*/ 2147483647 w 142"/>
                <a:gd name="T7" fmla="*/ 2147483647 h 624"/>
                <a:gd name="T8" fmla="*/ 2147483647 w 142"/>
                <a:gd name="T9" fmla="*/ 2147483647 h 6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2" h="624">
                  <a:moveTo>
                    <a:pt x="57" y="57"/>
                  </a:moveTo>
                  <a:lnTo>
                    <a:pt x="0" y="0"/>
                  </a:lnTo>
                  <a:lnTo>
                    <a:pt x="114" y="567"/>
                  </a:lnTo>
                  <a:lnTo>
                    <a:pt x="142" y="624"/>
                  </a:lnTo>
                  <a:lnTo>
                    <a:pt x="57" y="57"/>
                  </a:lnTo>
                  <a:close/>
                </a:path>
              </a:pathLst>
            </a:custGeom>
            <a:gradFill>
              <a:gsLst>
                <a:gs pos="0">
                  <a:srgbClr val="003300"/>
                </a:gs>
                <a:gs pos="100000">
                  <a:srgbClr val="006600"/>
                </a:gs>
              </a:gsLst>
              <a:lin ang="5400000" scaled="1"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88" name="Freeform 197"/>
            <p:cNvSpPr>
              <a:spLocks/>
            </p:cNvSpPr>
            <p:nvPr/>
          </p:nvSpPr>
          <p:spPr bwMode="auto">
            <a:xfrm flipH="1">
              <a:off x="1516876" y="5174125"/>
              <a:ext cx="239763" cy="1053608"/>
            </a:xfrm>
            <a:custGeom>
              <a:avLst/>
              <a:gdLst>
                <a:gd name="T0" fmla="*/ 2147483647 w 142"/>
                <a:gd name="T1" fmla="*/ 2147483647 h 624"/>
                <a:gd name="T2" fmla="*/ 0 w 142"/>
                <a:gd name="T3" fmla="*/ 0 h 624"/>
                <a:gd name="T4" fmla="*/ 2147483647 w 142"/>
                <a:gd name="T5" fmla="*/ 2147483647 h 624"/>
                <a:gd name="T6" fmla="*/ 2147483647 w 142"/>
                <a:gd name="T7" fmla="*/ 2147483647 h 624"/>
                <a:gd name="T8" fmla="*/ 2147483647 w 142"/>
                <a:gd name="T9" fmla="*/ 2147483647 h 6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2" h="624">
                  <a:moveTo>
                    <a:pt x="57" y="57"/>
                  </a:moveTo>
                  <a:lnTo>
                    <a:pt x="0" y="0"/>
                  </a:lnTo>
                  <a:lnTo>
                    <a:pt x="114" y="567"/>
                  </a:lnTo>
                  <a:lnTo>
                    <a:pt x="142" y="624"/>
                  </a:lnTo>
                  <a:lnTo>
                    <a:pt x="57" y="57"/>
                  </a:lnTo>
                  <a:close/>
                </a:path>
              </a:pathLst>
            </a:custGeom>
            <a:gradFill>
              <a:gsLst>
                <a:gs pos="0">
                  <a:srgbClr val="003300"/>
                </a:gs>
                <a:gs pos="100000">
                  <a:srgbClr val="006600"/>
                </a:gs>
              </a:gsLst>
              <a:lin ang="5400000" scaled="1"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</p:grpSp>
      <p:grpSp>
        <p:nvGrpSpPr>
          <p:cNvPr id="89" name="グループ化 88"/>
          <p:cNvGrpSpPr/>
          <p:nvPr/>
        </p:nvGrpSpPr>
        <p:grpSpPr>
          <a:xfrm>
            <a:off x="6095081" y="4764658"/>
            <a:ext cx="1435958" cy="1530971"/>
            <a:chOff x="6095081" y="4764658"/>
            <a:chExt cx="1435958" cy="1530971"/>
          </a:xfrm>
        </p:grpSpPr>
        <p:sp>
          <p:nvSpPr>
            <p:cNvPr id="90" name="台形 89"/>
            <p:cNvSpPr/>
            <p:nvPr/>
          </p:nvSpPr>
          <p:spPr bwMode="auto">
            <a:xfrm flipV="1">
              <a:off x="6466495" y="6216563"/>
              <a:ext cx="693130" cy="79066"/>
            </a:xfrm>
            <a:prstGeom prst="trapezoid">
              <a:avLst>
                <a:gd name="adj" fmla="val 65858"/>
              </a:avLst>
            </a:prstGeom>
            <a:gradFill>
              <a:gsLst>
                <a:gs pos="50000">
                  <a:schemeClr val="tx1">
                    <a:lumMod val="95000"/>
                    <a:lumOff val="5000"/>
                  </a:schemeClr>
                </a:gs>
                <a:gs pos="0">
                  <a:srgbClr val="C00000"/>
                </a:gs>
              </a:gsLst>
              <a:lin ang="5400000" scaled="1"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1" name="フリーフォーム: 図形 90"/>
            <p:cNvSpPr/>
            <p:nvPr/>
          </p:nvSpPr>
          <p:spPr bwMode="auto">
            <a:xfrm flipV="1">
              <a:off x="6095081" y="5110212"/>
              <a:ext cx="1435958" cy="1149271"/>
            </a:xfrm>
            <a:custGeom>
              <a:avLst/>
              <a:gdLst>
                <a:gd name="connsiteX0" fmla="*/ 10913 w 1435958"/>
                <a:gd name="connsiteY0" fmla="*/ 1149271 h 1149271"/>
                <a:gd name="connsiteX1" fmla="*/ 1425045 w 1435958"/>
                <a:gd name="connsiteY1" fmla="*/ 1149271 h 1149271"/>
                <a:gd name="connsiteX2" fmla="*/ 1435958 w 1435958"/>
                <a:gd name="connsiteY2" fmla="*/ 1138358 h 1149271"/>
                <a:gd name="connsiteX3" fmla="*/ 1079925 w 1435958"/>
                <a:gd name="connsiteY3" fmla="*/ 0 h 1149271"/>
                <a:gd name="connsiteX4" fmla="*/ 356032 w 1435958"/>
                <a:gd name="connsiteY4" fmla="*/ 0 h 1149271"/>
                <a:gd name="connsiteX5" fmla="*/ 0 w 1435958"/>
                <a:gd name="connsiteY5" fmla="*/ 1138358 h 1149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35958" h="1149271">
                  <a:moveTo>
                    <a:pt x="10913" y="1149271"/>
                  </a:moveTo>
                  <a:lnTo>
                    <a:pt x="1425045" y="1149271"/>
                  </a:lnTo>
                  <a:lnTo>
                    <a:pt x="1435958" y="1138358"/>
                  </a:lnTo>
                  <a:lnTo>
                    <a:pt x="1079925" y="0"/>
                  </a:lnTo>
                  <a:lnTo>
                    <a:pt x="356032" y="0"/>
                  </a:lnTo>
                  <a:lnTo>
                    <a:pt x="0" y="1138358"/>
                  </a:lnTo>
                  <a:close/>
                </a:path>
              </a:pathLst>
            </a:cu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  <a:lin ang="5400000" scaled="1"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2" name="台形 91"/>
            <p:cNvSpPr/>
            <p:nvPr/>
          </p:nvSpPr>
          <p:spPr bwMode="auto">
            <a:xfrm>
              <a:off x="6148995" y="4781464"/>
              <a:ext cx="1328130" cy="311943"/>
            </a:xfrm>
            <a:prstGeom prst="trapezoid">
              <a:avLst>
                <a:gd name="adj" fmla="val 79311"/>
              </a:avLst>
            </a:prstGeom>
            <a:gradFill>
              <a:gsLst>
                <a:gs pos="0">
                  <a:schemeClr val="bg1">
                    <a:lumMod val="65000"/>
                  </a:schemeClr>
                </a:gs>
                <a:gs pos="50000">
                  <a:schemeClr val="tx1">
                    <a:lumMod val="75000"/>
                    <a:lumOff val="25000"/>
                  </a:schemeClr>
                </a:gs>
              </a:gsLst>
              <a:lin ang="5400000" scaled="1"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3" name="正方形/長方形 92"/>
            <p:cNvSpPr/>
            <p:nvPr/>
          </p:nvSpPr>
          <p:spPr bwMode="auto">
            <a:xfrm>
              <a:off x="6390478" y="4781440"/>
              <a:ext cx="849591" cy="304824"/>
            </a:xfrm>
            <a:prstGeom prst="rect">
              <a:avLst/>
            </a:prstGeom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5400000" scaled="1"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4" name="フリーフォーム: 図形 93"/>
            <p:cNvSpPr/>
            <p:nvPr/>
          </p:nvSpPr>
          <p:spPr bwMode="auto">
            <a:xfrm>
              <a:off x="6100427" y="4764658"/>
              <a:ext cx="1425530" cy="350757"/>
            </a:xfrm>
            <a:custGeom>
              <a:avLst/>
              <a:gdLst>
                <a:gd name="connsiteX0" fmla="*/ 293968 w 1425530"/>
                <a:gd name="connsiteY0" fmla="*/ 26751 h 350757"/>
                <a:gd name="connsiteX1" fmla="*/ 65237 w 1425530"/>
                <a:gd name="connsiteY1" fmla="*/ 315148 h 350757"/>
                <a:gd name="connsiteX2" fmla="*/ 1360029 w 1425530"/>
                <a:gd name="connsiteY2" fmla="*/ 315148 h 350757"/>
                <a:gd name="connsiteX3" fmla="*/ 1131298 w 1425530"/>
                <a:gd name="connsiteY3" fmla="*/ 26751 h 350757"/>
                <a:gd name="connsiteX4" fmla="*/ 269429 w 1425530"/>
                <a:gd name="connsiteY4" fmla="*/ 0 h 350757"/>
                <a:gd name="connsiteX5" fmla="*/ 1155836 w 1425530"/>
                <a:gd name="connsiteY5" fmla="*/ 0 h 350757"/>
                <a:gd name="connsiteX6" fmla="*/ 1425530 w 1425530"/>
                <a:gd name="connsiteY6" fmla="*/ 340045 h 350757"/>
                <a:gd name="connsiteX7" fmla="*/ 1422602 w 1425530"/>
                <a:gd name="connsiteY7" fmla="*/ 350757 h 350757"/>
                <a:gd name="connsiteX8" fmla="*/ 3018 w 1425530"/>
                <a:gd name="connsiteY8" fmla="*/ 350757 h 350757"/>
                <a:gd name="connsiteX9" fmla="*/ 0 w 1425530"/>
                <a:gd name="connsiteY9" fmla="*/ 339712 h 350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25530" h="350757">
                  <a:moveTo>
                    <a:pt x="293968" y="26751"/>
                  </a:moveTo>
                  <a:lnTo>
                    <a:pt x="65237" y="315148"/>
                  </a:lnTo>
                  <a:lnTo>
                    <a:pt x="1360029" y="315148"/>
                  </a:lnTo>
                  <a:lnTo>
                    <a:pt x="1131298" y="26751"/>
                  </a:lnTo>
                  <a:close/>
                  <a:moveTo>
                    <a:pt x="269429" y="0"/>
                  </a:moveTo>
                  <a:lnTo>
                    <a:pt x="1155836" y="0"/>
                  </a:lnTo>
                  <a:lnTo>
                    <a:pt x="1425530" y="340045"/>
                  </a:lnTo>
                  <a:lnTo>
                    <a:pt x="1422602" y="350757"/>
                  </a:lnTo>
                  <a:lnTo>
                    <a:pt x="3018" y="350757"/>
                  </a:lnTo>
                  <a:lnTo>
                    <a:pt x="0" y="339712"/>
                  </a:lnTo>
                  <a:close/>
                </a:path>
              </a:pathLst>
            </a:custGeom>
            <a:gradFill>
              <a:gsLst>
                <a:gs pos="0">
                  <a:srgbClr val="C00000"/>
                </a:gs>
                <a:gs pos="50000">
                  <a:srgbClr val="FF6600"/>
                </a:gs>
                <a:gs pos="100000">
                  <a:srgbClr val="C00000"/>
                </a:gs>
              </a:gsLst>
              <a:lin ang="0" scaled="1"/>
            </a:gradFill>
            <a:ln w="1905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5" name="フリーフォーム: 図形 94"/>
            <p:cNvSpPr>
              <a:spLocks/>
            </p:cNvSpPr>
            <p:nvPr/>
          </p:nvSpPr>
          <p:spPr bwMode="auto">
            <a:xfrm>
              <a:off x="6503278" y="5358756"/>
              <a:ext cx="681238" cy="668836"/>
            </a:xfrm>
            <a:custGeom>
              <a:avLst/>
              <a:gdLst>
                <a:gd name="connsiteX0" fmla="*/ 259144 w 1234303"/>
                <a:gd name="connsiteY0" fmla="*/ 533267 h 1211833"/>
                <a:gd name="connsiteX1" fmla="*/ 302584 w 1234303"/>
                <a:gd name="connsiteY1" fmla="*/ 717514 h 1211833"/>
                <a:gd name="connsiteX2" fmla="*/ 241168 w 1234303"/>
                <a:gd name="connsiteY2" fmla="*/ 681563 h 1211833"/>
                <a:gd name="connsiteX3" fmla="*/ 133317 w 1234303"/>
                <a:gd name="connsiteY3" fmla="*/ 862814 h 1211833"/>
                <a:gd name="connsiteX4" fmla="*/ 130321 w 1234303"/>
                <a:gd name="connsiteY4" fmla="*/ 871802 h 1211833"/>
                <a:gd name="connsiteX5" fmla="*/ 127325 w 1234303"/>
                <a:gd name="connsiteY5" fmla="*/ 895769 h 1211833"/>
                <a:gd name="connsiteX6" fmla="*/ 127325 w 1234303"/>
                <a:gd name="connsiteY6" fmla="*/ 912246 h 1211833"/>
                <a:gd name="connsiteX7" fmla="*/ 127325 w 1234303"/>
                <a:gd name="connsiteY7" fmla="*/ 928724 h 1211833"/>
                <a:gd name="connsiteX8" fmla="*/ 130321 w 1234303"/>
                <a:gd name="connsiteY8" fmla="*/ 946699 h 1211833"/>
                <a:gd name="connsiteX9" fmla="*/ 134815 w 1234303"/>
                <a:gd name="connsiteY9" fmla="*/ 964674 h 1211833"/>
                <a:gd name="connsiteX10" fmla="*/ 139309 w 1234303"/>
                <a:gd name="connsiteY10" fmla="*/ 972164 h 1211833"/>
                <a:gd name="connsiteX11" fmla="*/ 143802 w 1234303"/>
                <a:gd name="connsiteY11" fmla="*/ 979654 h 1211833"/>
                <a:gd name="connsiteX12" fmla="*/ 151292 w 1234303"/>
                <a:gd name="connsiteY12" fmla="*/ 987143 h 1211833"/>
                <a:gd name="connsiteX13" fmla="*/ 157284 w 1234303"/>
                <a:gd name="connsiteY13" fmla="*/ 993135 h 1211833"/>
                <a:gd name="connsiteX14" fmla="*/ 173761 w 1234303"/>
                <a:gd name="connsiteY14" fmla="*/ 1003621 h 1211833"/>
                <a:gd name="connsiteX15" fmla="*/ 190239 w 1234303"/>
                <a:gd name="connsiteY15" fmla="*/ 1011110 h 1211833"/>
                <a:gd name="connsiteX16" fmla="*/ 205218 w 1234303"/>
                <a:gd name="connsiteY16" fmla="*/ 1017102 h 1211833"/>
                <a:gd name="connsiteX17" fmla="*/ 218699 w 1234303"/>
                <a:gd name="connsiteY17" fmla="*/ 1020098 h 1211833"/>
                <a:gd name="connsiteX18" fmla="*/ 230683 w 1234303"/>
                <a:gd name="connsiteY18" fmla="*/ 1023094 h 1211833"/>
                <a:gd name="connsiteX19" fmla="*/ 569217 w 1234303"/>
                <a:gd name="connsiteY19" fmla="*/ 1023094 h 1211833"/>
                <a:gd name="connsiteX20" fmla="*/ 569217 w 1234303"/>
                <a:gd name="connsiteY20" fmla="*/ 1141431 h 1211833"/>
                <a:gd name="connsiteX21" fmla="*/ 293596 w 1234303"/>
                <a:gd name="connsiteY21" fmla="*/ 1141431 h 1211833"/>
                <a:gd name="connsiteX22" fmla="*/ 286107 w 1234303"/>
                <a:gd name="connsiteY22" fmla="*/ 1141431 h 1211833"/>
                <a:gd name="connsiteX23" fmla="*/ 262140 w 1234303"/>
                <a:gd name="connsiteY23" fmla="*/ 1141431 h 1211833"/>
                <a:gd name="connsiteX24" fmla="*/ 227687 w 1234303"/>
                <a:gd name="connsiteY24" fmla="*/ 1139933 h 1211833"/>
                <a:gd name="connsiteX25" fmla="*/ 208214 w 1234303"/>
                <a:gd name="connsiteY25" fmla="*/ 1138435 h 1211833"/>
                <a:gd name="connsiteX26" fmla="*/ 185745 w 1234303"/>
                <a:gd name="connsiteY26" fmla="*/ 1135439 h 1211833"/>
                <a:gd name="connsiteX27" fmla="*/ 164774 w 1234303"/>
                <a:gd name="connsiteY27" fmla="*/ 1129448 h 1211833"/>
                <a:gd name="connsiteX28" fmla="*/ 142304 w 1234303"/>
                <a:gd name="connsiteY28" fmla="*/ 1123456 h 1211833"/>
                <a:gd name="connsiteX29" fmla="*/ 119835 w 1234303"/>
                <a:gd name="connsiteY29" fmla="*/ 1115966 h 1211833"/>
                <a:gd name="connsiteX30" fmla="*/ 97366 w 1234303"/>
                <a:gd name="connsiteY30" fmla="*/ 1105481 h 1211833"/>
                <a:gd name="connsiteX31" fmla="*/ 77893 w 1234303"/>
                <a:gd name="connsiteY31" fmla="*/ 1091999 h 1211833"/>
                <a:gd name="connsiteX32" fmla="*/ 58420 w 1234303"/>
                <a:gd name="connsiteY32" fmla="*/ 1077020 h 1211833"/>
                <a:gd name="connsiteX33" fmla="*/ 49432 w 1234303"/>
                <a:gd name="connsiteY33" fmla="*/ 1068032 h 1211833"/>
                <a:gd name="connsiteX34" fmla="*/ 41943 w 1234303"/>
                <a:gd name="connsiteY34" fmla="*/ 1059044 h 1211833"/>
                <a:gd name="connsiteX35" fmla="*/ 34453 w 1234303"/>
                <a:gd name="connsiteY35" fmla="*/ 1048559 h 1211833"/>
                <a:gd name="connsiteX36" fmla="*/ 28461 w 1234303"/>
                <a:gd name="connsiteY36" fmla="*/ 1038073 h 1211833"/>
                <a:gd name="connsiteX37" fmla="*/ 16478 w 1234303"/>
                <a:gd name="connsiteY37" fmla="*/ 1014106 h 1211833"/>
                <a:gd name="connsiteX38" fmla="*/ 8988 w 1234303"/>
                <a:gd name="connsiteY38" fmla="*/ 991637 h 1211833"/>
                <a:gd name="connsiteX39" fmla="*/ 2996 w 1234303"/>
                <a:gd name="connsiteY39" fmla="*/ 969168 h 1211833"/>
                <a:gd name="connsiteX40" fmla="*/ 0 w 1234303"/>
                <a:gd name="connsiteY40" fmla="*/ 948197 h 1211833"/>
                <a:gd name="connsiteX41" fmla="*/ 0 w 1234303"/>
                <a:gd name="connsiteY41" fmla="*/ 925728 h 1211833"/>
                <a:gd name="connsiteX42" fmla="*/ 0 w 1234303"/>
                <a:gd name="connsiteY42" fmla="*/ 906255 h 1211833"/>
                <a:gd name="connsiteX43" fmla="*/ 2996 w 1234303"/>
                <a:gd name="connsiteY43" fmla="*/ 886781 h 1211833"/>
                <a:gd name="connsiteX44" fmla="*/ 5992 w 1234303"/>
                <a:gd name="connsiteY44" fmla="*/ 867308 h 1211833"/>
                <a:gd name="connsiteX45" fmla="*/ 10486 w 1234303"/>
                <a:gd name="connsiteY45" fmla="*/ 850831 h 1211833"/>
                <a:gd name="connsiteX46" fmla="*/ 14980 w 1234303"/>
                <a:gd name="connsiteY46" fmla="*/ 835851 h 1211833"/>
                <a:gd name="connsiteX47" fmla="*/ 25465 w 1234303"/>
                <a:gd name="connsiteY47" fmla="*/ 810386 h 1211833"/>
                <a:gd name="connsiteX48" fmla="*/ 32955 w 1234303"/>
                <a:gd name="connsiteY48" fmla="*/ 795407 h 1211833"/>
                <a:gd name="connsiteX49" fmla="*/ 35951 w 1234303"/>
                <a:gd name="connsiteY49" fmla="*/ 789415 h 1211833"/>
                <a:gd name="connsiteX50" fmla="*/ 134815 w 1234303"/>
                <a:gd name="connsiteY50" fmla="*/ 617152 h 1211833"/>
                <a:gd name="connsiteX51" fmla="*/ 74897 w 1234303"/>
                <a:gd name="connsiteY51" fmla="*/ 582699 h 1211833"/>
                <a:gd name="connsiteX52" fmla="*/ 1033579 w 1234303"/>
                <a:gd name="connsiteY52" fmla="*/ 515291 h 1211833"/>
                <a:gd name="connsiteX53" fmla="*/ 1169892 w 1234303"/>
                <a:gd name="connsiteY53" fmla="*/ 748970 h 1211833"/>
                <a:gd name="connsiteX54" fmla="*/ 1174386 w 1234303"/>
                <a:gd name="connsiteY54" fmla="*/ 756460 h 1211833"/>
                <a:gd name="connsiteX55" fmla="*/ 1186369 w 1234303"/>
                <a:gd name="connsiteY55" fmla="*/ 777431 h 1211833"/>
                <a:gd name="connsiteX56" fmla="*/ 1201349 w 1234303"/>
                <a:gd name="connsiteY56" fmla="*/ 807389 h 1211833"/>
                <a:gd name="connsiteX57" fmla="*/ 1208838 w 1234303"/>
                <a:gd name="connsiteY57" fmla="*/ 825365 h 1211833"/>
                <a:gd name="connsiteX58" fmla="*/ 1217826 w 1234303"/>
                <a:gd name="connsiteY58" fmla="*/ 844838 h 1211833"/>
                <a:gd name="connsiteX59" fmla="*/ 1223818 w 1234303"/>
                <a:gd name="connsiteY59" fmla="*/ 865809 h 1211833"/>
                <a:gd name="connsiteX60" fmla="*/ 1229809 w 1234303"/>
                <a:gd name="connsiteY60" fmla="*/ 888278 h 1211833"/>
                <a:gd name="connsiteX61" fmla="*/ 1232805 w 1234303"/>
                <a:gd name="connsiteY61" fmla="*/ 912245 h 1211833"/>
                <a:gd name="connsiteX62" fmla="*/ 1234303 w 1234303"/>
                <a:gd name="connsiteY62" fmla="*/ 936212 h 1211833"/>
                <a:gd name="connsiteX63" fmla="*/ 1234303 w 1234303"/>
                <a:gd name="connsiteY63" fmla="*/ 958681 h 1211833"/>
                <a:gd name="connsiteX64" fmla="*/ 1229809 w 1234303"/>
                <a:gd name="connsiteY64" fmla="*/ 982648 h 1211833"/>
                <a:gd name="connsiteX65" fmla="*/ 1226814 w 1234303"/>
                <a:gd name="connsiteY65" fmla="*/ 994632 h 1211833"/>
                <a:gd name="connsiteX66" fmla="*/ 1222320 w 1234303"/>
                <a:gd name="connsiteY66" fmla="*/ 1006615 h 1211833"/>
                <a:gd name="connsiteX67" fmla="*/ 1217826 w 1234303"/>
                <a:gd name="connsiteY67" fmla="*/ 1017101 h 1211833"/>
                <a:gd name="connsiteX68" fmla="*/ 1211834 w 1234303"/>
                <a:gd name="connsiteY68" fmla="*/ 1029085 h 1211833"/>
                <a:gd name="connsiteX69" fmla="*/ 1196855 w 1234303"/>
                <a:gd name="connsiteY69" fmla="*/ 1050056 h 1211833"/>
                <a:gd name="connsiteX70" fmla="*/ 1181875 w 1234303"/>
                <a:gd name="connsiteY70" fmla="*/ 1068031 h 1211833"/>
                <a:gd name="connsiteX71" fmla="*/ 1163900 w 1234303"/>
                <a:gd name="connsiteY71" fmla="*/ 1083010 h 1211833"/>
                <a:gd name="connsiteX72" fmla="*/ 1147423 w 1234303"/>
                <a:gd name="connsiteY72" fmla="*/ 1096492 h 1211833"/>
                <a:gd name="connsiteX73" fmla="*/ 1129447 w 1234303"/>
                <a:gd name="connsiteY73" fmla="*/ 1106977 h 1211833"/>
                <a:gd name="connsiteX74" fmla="*/ 1109974 w 1234303"/>
                <a:gd name="connsiteY74" fmla="*/ 1117463 h 1211833"/>
                <a:gd name="connsiteX75" fmla="*/ 1091999 w 1234303"/>
                <a:gd name="connsiteY75" fmla="*/ 1124953 h 1211833"/>
                <a:gd name="connsiteX76" fmla="*/ 1075522 w 1234303"/>
                <a:gd name="connsiteY76" fmla="*/ 1130944 h 1211833"/>
                <a:gd name="connsiteX77" fmla="*/ 1059044 w 1234303"/>
                <a:gd name="connsiteY77" fmla="*/ 1135438 h 1211833"/>
                <a:gd name="connsiteX78" fmla="*/ 1042567 w 1234303"/>
                <a:gd name="connsiteY78" fmla="*/ 1138434 h 1211833"/>
                <a:gd name="connsiteX79" fmla="*/ 1017102 w 1234303"/>
                <a:gd name="connsiteY79" fmla="*/ 1142928 h 1211833"/>
                <a:gd name="connsiteX80" fmla="*/ 999127 w 1234303"/>
                <a:gd name="connsiteY80" fmla="*/ 1144426 h 1211833"/>
                <a:gd name="connsiteX81" fmla="*/ 993135 w 1234303"/>
                <a:gd name="connsiteY81" fmla="*/ 1144426 h 1211833"/>
                <a:gd name="connsiteX82" fmla="*/ 795407 w 1234303"/>
                <a:gd name="connsiteY82" fmla="*/ 1144426 h 1211833"/>
                <a:gd name="connsiteX83" fmla="*/ 793909 w 1234303"/>
                <a:gd name="connsiteY83" fmla="*/ 1211833 h 1211833"/>
                <a:gd name="connsiteX84" fmla="*/ 662090 w 1234303"/>
                <a:gd name="connsiteY84" fmla="*/ 1080015 h 1211833"/>
                <a:gd name="connsiteX85" fmla="*/ 799901 w 1234303"/>
                <a:gd name="connsiteY85" fmla="*/ 951192 h 1211833"/>
                <a:gd name="connsiteX86" fmla="*/ 798403 w 1234303"/>
                <a:gd name="connsiteY86" fmla="*/ 1021595 h 1211833"/>
                <a:gd name="connsiteX87" fmla="*/ 1008114 w 1234303"/>
                <a:gd name="connsiteY87" fmla="*/ 1024591 h 1211833"/>
                <a:gd name="connsiteX88" fmla="*/ 1017102 w 1234303"/>
                <a:gd name="connsiteY88" fmla="*/ 1021595 h 1211833"/>
                <a:gd name="connsiteX89" fmla="*/ 1039571 w 1234303"/>
                <a:gd name="connsiteY89" fmla="*/ 1012607 h 1211833"/>
                <a:gd name="connsiteX90" fmla="*/ 1054550 w 1234303"/>
                <a:gd name="connsiteY90" fmla="*/ 1006615 h 1211833"/>
                <a:gd name="connsiteX91" fmla="*/ 1068032 w 1234303"/>
                <a:gd name="connsiteY91" fmla="*/ 997628 h 1211833"/>
                <a:gd name="connsiteX92" fmla="*/ 1083011 w 1234303"/>
                <a:gd name="connsiteY92" fmla="*/ 985644 h 1211833"/>
                <a:gd name="connsiteX93" fmla="*/ 1094995 w 1234303"/>
                <a:gd name="connsiteY93" fmla="*/ 973661 h 1211833"/>
                <a:gd name="connsiteX94" fmla="*/ 1099489 w 1234303"/>
                <a:gd name="connsiteY94" fmla="*/ 966171 h 1211833"/>
                <a:gd name="connsiteX95" fmla="*/ 1103982 w 1234303"/>
                <a:gd name="connsiteY95" fmla="*/ 957183 h 1211833"/>
                <a:gd name="connsiteX96" fmla="*/ 1106978 w 1234303"/>
                <a:gd name="connsiteY96" fmla="*/ 948196 h 1211833"/>
                <a:gd name="connsiteX97" fmla="*/ 1108476 w 1234303"/>
                <a:gd name="connsiteY97" fmla="*/ 939208 h 1211833"/>
                <a:gd name="connsiteX98" fmla="*/ 1109974 w 1234303"/>
                <a:gd name="connsiteY98" fmla="*/ 921233 h 1211833"/>
                <a:gd name="connsiteX99" fmla="*/ 1108476 w 1234303"/>
                <a:gd name="connsiteY99" fmla="*/ 903258 h 1211833"/>
                <a:gd name="connsiteX100" fmla="*/ 1105480 w 1234303"/>
                <a:gd name="connsiteY100" fmla="*/ 886780 h 1211833"/>
                <a:gd name="connsiteX101" fmla="*/ 1102485 w 1234303"/>
                <a:gd name="connsiteY101" fmla="*/ 873299 h 1211833"/>
                <a:gd name="connsiteX102" fmla="*/ 1099489 w 1234303"/>
                <a:gd name="connsiteY102" fmla="*/ 861315 h 1211833"/>
                <a:gd name="connsiteX103" fmla="*/ 933217 w 1234303"/>
                <a:gd name="connsiteY103" fmla="*/ 572213 h 1211833"/>
                <a:gd name="connsiteX104" fmla="*/ 617152 w 1234303"/>
                <a:gd name="connsiteY104" fmla="*/ 0 h 1211833"/>
                <a:gd name="connsiteX105" fmla="*/ 642617 w 1234303"/>
                <a:gd name="connsiteY105" fmla="*/ 2996 h 1211833"/>
                <a:gd name="connsiteX106" fmla="*/ 665086 w 1234303"/>
                <a:gd name="connsiteY106" fmla="*/ 7489 h 1211833"/>
                <a:gd name="connsiteX107" fmla="*/ 687555 w 1234303"/>
                <a:gd name="connsiteY107" fmla="*/ 13481 h 1211833"/>
                <a:gd name="connsiteX108" fmla="*/ 708526 w 1234303"/>
                <a:gd name="connsiteY108" fmla="*/ 22469 h 1211833"/>
                <a:gd name="connsiteX109" fmla="*/ 728000 w 1234303"/>
                <a:gd name="connsiteY109" fmla="*/ 32954 h 1211833"/>
                <a:gd name="connsiteX110" fmla="*/ 744477 w 1234303"/>
                <a:gd name="connsiteY110" fmla="*/ 43440 h 1211833"/>
                <a:gd name="connsiteX111" fmla="*/ 760954 w 1234303"/>
                <a:gd name="connsiteY111" fmla="*/ 55424 h 1211833"/>
                <a:gd name="connsiteX112" fmla="*/ 774436 w 1234303"/>
                <a:gd name="connsiteY112" fmla="*/ 67407 h 1211833"/>
                <a:gd name="connsiteX113" fmla="*/ 787917 w 1234303"/>
                <a:gd name="connsiteY113" fmla="*/ 79391 h 1211833"/>
                <a:gd name="connsiteX114" fmla="*/ 798403 w 1234303"/>
                <a:gd name="connsiteY114" fmla="*/ 91374 h 1211833"/>
                <a:gd name="connsiteX115" fmla="*/ 814880 w 1234303"/>
                <a:gd name="connsiteY115" fmla="*/ 112345 h 1211833"/>
                <a:gd name="connsiteX116" fmla="*/ 825366 w 1234303"/>
                <a:gd name="connsiteY116" fmla="*/ 127325 h 1211833"/>
                <a:gd name="connsiteX117" fmla="*/ 828362 w 1234303"/>
                <a:gd name="connsiteY117" fmla="*/ 131818 h 1211833"/>
                <a:gd name="connsiteX118" fmla="*/ 928724 w 1234303"/>
                <a:gd name="connsiteY118" fmla="*/ 304082 h 1211833"/>
                <a:gd name="connsiteX119" fmla="*/ 988641 w 1234303"/>
                <a:gd name="connsiteY119" fmla="*/ 271127 h 1211833"/>
                <a:gd name="connsiteX120" fmla="*/ 940707 w 1234303"/>
                <a:gd name="connsiteY120" fmla="*/ 453876 h 1211833"/>
                <a:gd name="connsiteX121" fmla="*/ 759456 w 1234303"/>
                <a:gd name="connsiteY121" fmla="*/ 399950 h 1211833"/>
                <a:gd name="connsiteX122" fmla="*/ 820872 w 1234303"/>
                <a:gd name="connsiteY122" fmla="*/ 365497 h 1211833"/>
                <a:gd name="connsiteX123" fmla="*/ 716016 w 1234303"/>
                <a:gd name="connsiteY123" fmla="*/ 179753 h 1211833"/>
                <a:gd name="connsiteX124" fmla="*/ 710024 w 1234303"/>
                <a:gd name="connsiteY124" fmla="*/ 173761 h 1211833"/>
                <a:gd name="connsiteX125" fmla="*/ 690551 w 1234303"/>
                <a:gd name="connsiteY125" fmla="*/ 157283 h 1211833"/>
                <a:gd name="connsiteX126" fmla="*/ 677070 w 1234303"/>
                <a:gd name="connsiteY126" fmla="*/ 149794 h 1211833"/>
                <a:gd name="connsiteX127" fmla="*/ 662090 w 1234303"/>
                <a:gd name="connsiteY127" fmla="*/ 140806 h 1211833"/>
                <a:gd name="connsiteX128" fmla="*/ 645613 w 1234303"/>
                <a:gd name="connsiteY128" fmla="*/ 134814 h 1211833"/>
                <a:gd name="connsiteX129" fmla="*/ 627638 w 1234303"/>
                <a:gd name="connsiteY129" fmla="*/ 130321 h 1211833"/>
                <a:gd name="connsiteX130" fmla="*/ 618650 w 1234303"/>
                <a:gd name="connsiteY130" fmla="*/ 130321 h 1211833"/>
                <a:gd name="connsiteX131" fmla="*/ 609662 w 1234303"/>
                <a:gd name="connsiteY131" fmla="*/ 130321 h 1211833"/>
                <a:gd name="connsiteX132" fmla="*/ 600675 w 1234303"/>
                <a:gd name="connsiteY132" fmla="*/ 133316 h 1211833"/>
                <a:gd name="connsiteX133" fmla="*/ 591687 w 1234303"/>
                <a:gd name="connsiteY133" fmla="*/ 134814 h 1211833"/>
                <a:gd name="connsiteX134" fmla="*/ 575210 w 1234303"/>
                <a:gd name="connsiteY134" fmla="*/ 143802 h 1211833"/>
                <a:gd name="connsiteX135" fmla="*/ 560230 w 1234303"/>
                <a:gd name="connsiteY135" fmla="*/ 154288 h 1211833"/>
                <a:gd name="connsiteX136" fmla="*/ 546749 w 1234303"/>
                <a:gd name="connsiteY136" fmla="*/ 164773 h 1211833"/>
                <a:gd name="connsiteX137" fmla="*/ 536263 w 1234303"/>
                <a:gd name="connsiteY137" fmla="*/ 173761 h 1211833"/>
                <a:gd name="connsiteX138" fmla="*/ 528774 w 1234303"/>
                <a:gd name="connsiteY138" fmla="*/ 182748 h 1211833"/>
                <a:gd name="connsiteX139" fmla="*/ 361004 w 1234303"/>
                <a:gd name="connsiteY139" fmla="*/ 476345 h 1211833"/>
                <a:gd name="connsiteX140" fmla="*/ 259144 w 1234303"/>
                <a:gd name="connsiteY140" fmla="*/ 416427 h 1211833"/>
                <a:gd name="connsiteX141" fmla="*/ 393959 w 1234303"/>
                <a:gd name="connsiteY141" fmla="*/ 179753 h 1211833"/>
                <a:gd name="connsiteX142" fmla="*/ 398453 w 1234303"/>
                <a:gd name="connsiteY142" fmla="*/ 170765 h 1211833"/>
                <a:gd name="connsiteX143" fmla="*/ 410436 w 1234303"/>
                <a:gd name="connsiteY143" fmla="*/ 151292 h 1211833"/>
                <a:gd name="connsiteX144" fmla="*/ 428412 w 1234303"/>
                <a:gd name="connsiteY144" fmla="*/ 121333 h 1211833"/>
                <a:gd name="connsiteX145" fmla="*/ 440395 w 1234303"/>
                <a:gd name="connsiteY145" fmla="*/ 106354 h 1211833"/>
                <a:gd name="connsiteX146" fmla="*/ 453877 w 1234303"/>
                <a:gd name="connsiteY146" fmla="*/ 88378 h 1211833"/>
                <a:gd name="connsiteX147" fmla="*/ 468856 w 1234303"/>
                <a:gd name="connsiteY147" fmla="*/ 71901 h 1211833"/>
                <a:gd name="connsiteX148" fmla="*/ 485333 w 1234303"/>
                <a:gd name="connsiteY148" fmla="*/ 55424 h 1211833"/>
                <a:gd name="connsiteX149" fmla="*/ 503309 w 1234303"/>
                <a:gd name="connsiteY149" fmla="*/ 40444 h 1211833"/>
                <a:gd name="connsiteX150" fmla="*/ 522782 w 1234303"/>
                <a:gd name="connsiteY150" fmla="*/ 26963 h 1211833"/>
                <a:gd name="connsiteX151" fmla="*/ 545251 w 1234303"/>
                <a:gd name="connsiteY151" fmla="*/ 16477 h 1211833"/>
                <a:gd name="connsiteX152" fmla="*/ 567720 w 1234303"/>
                <a:gd name="connsiteY152" fmla="*/ 7489 h 1211833"/>
                <a:gd name="connsiteX153" fmla="*/ 579703 w 1234303"/>
                <a:gd name="connsiteY153" fmla="*/ 4494 h 1211833"/>
                <a:gd name="connsiteX154" fmla="*/ 591687 w 1234303"/>
                <a:gd name="connsiteY154" fmla="*/ 1498 h 1211833"/>
                <a:gd name="connsiteX155" fmla="*/ 603671 w 1234303"/>
                <a:gd name="connsiteY155" fmla="*/ 1498 h 1211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</a:cxnLst>
              <a:rect l="l" t="t" r="r" b="b"/>
              <a:pathLst>
                <a:path w="1234303" h="1211833">
                  <a:moveTo>
                    <a:pt x="259144" y="533267"/>
                  </a:moveTo>
                  <a:lnTo>
                    <a:pt x="302584" y="717514"/>
                  </a:lnTo>
                  <a:lnTo>
                    <a:pt x="241168" y="681563"/>
                  </a:lnTo>
                  <a:lnTo>
                    <a:pt x="133317" y="862814"/>
                  </a:lnTo>
                  <a:lnTo>
                    <a:pt x="130321" y="871802"/>
                  </a:lnTo>
                  <a:lnTo>
                    <a:pt x="127325" y="895769"/>
                  </a:lnTo>
                  <a:lnTo>
                    <a:pt x="127325" y="912246"/>
                  </a:lnTo>
                  <a:lnTo>
                    <a:pt x="127325" y="928724"/>
                  </a:lnTo>
                  <a:lnTo>
                    <a:pt x="130321" y="946699"/>
                  </a:lnTo>
                  <a:lnTo>
                    <a:pt x="134815" y="964674"/>
                  </a:lnTo>
                  <a:lnTo>
                    <a:pt x="139309" y="972164"/>
                  </a:lnTo>
                  <a:lnTo>
                    <a:pt x="143802" y="979654"/>
                  </a:lnTo>
                  <a:lnTo>
                    <a:pt x="151292" y="987143"/>
                  </a:lnTo>
                  <a:lnTo>
                    <a:pt x="157284" y="993135"/>
                  </a:lnTo>
                  <a:lnTo>
                    <a:pt x="173761" y="1003621"/>
                  </a:lnTo>
                  <a:lnTo>
                    <a:pt x="190239" y="1011110"/>
                  </a:lnTo>
                  <a:lnTo>
                    <a:pt x="205218" y="1017102"/>
                  </a:lnTo>
                  <a:lnTo>
                    <a:pt x="218699" y="1020098"/>
                  </a:lnTo>
                  <a:lnTo>
                    <a:pt x="230683" y="1023094"/>
                  </a:lnTo>
                  <a:lnTo>
                    <a:pt x="569217" y="1023094"/>
                  </a:lnTo>
                  <a:lnTo>
                    <a:pt x="569217" y="1141431"/>
                  </a:lnTo>
                  <a:lnTo>
                    <a:pt x="293596" y="1141431"/>
                  </a:lnTo>
                  <a:lnTo>
                    <a:pt x="286107" y="1141431"/>
                  </a:lnTo>
                  <a:lnTo>
                    <a:pt x="262140" y="1141431"/>
                  </a:lnTo>
                  <a:lnTo>
                    <a:pt x="227687" y="1139933"/>
                  </a:lnTo>
                  <a:lnTo>
                    <a:pt x="208214" y="1138435"/>
                  </a:lnTo>
                  <a:lnTo>
                    <a:pt x="185745" y="1135439"/>
                  </a:lnTo>
                  <a:lnTo>
                    <a:pt x="164774" y="1129448"/>
                  </a:lnTo>
                  <a:lnTo>
                    <a:pt x="142304" y="1123456"/>
                  </a:lnTo>
                  <a:lnTo>
                    <a:pt x="119835" y="1115966"/>
                  </a:lnTo>
                  <a:lnTo>
                    <a:pt x="97366" y="1105481"/>
                  </a:lnTo>
                  <a:lnTo>
                    <a:pt x="77893" y="1091999"/>
                  </a:lnTo>
                  <a:lnTo>
                    <a:pt x="58420" y="1077020"/>
                  </a:lnTo>
                  <a:lnTo>
                    <a:pt x="49432" y="1068032"/>
                  </a:lnTo>
                  <a:lnTo>
                    <a:pt x="41943" y="1059044"/>
                  </a:lnTo>
                  <a:lnTo>
                    <a:pt x="34453" y="1048559"/>
                  </a:lnTo>
                  <a:lnTo>
                    <a:pt x="28461" y="1038073"/>
                  </a:lnTo>
                  <a:lnTo>
                    <a:pt x="16478" y="1014106"/>
                  </a:lnTo>
                  <a:lnTo>
                    <a:pt x="8988" y="991637"/>
                  </a:lnTo>
                  <a:lnTo>
                    <a:pt x="2996" y="969168"/>
                  </a:lnTo>
                  <a:lnTo>
                    <a:pt x="0" y="948197"/>
                  </a:lnTo>
                  <a:lnTo>
                    <a:pt x="0" y="925728"/>
                  </a:lnTo>
                  <a:lnTo>
                    <a:pt x="0" y="906255"/>
                  </a:lnTo>
                  <a:lnTo>
                    <a:pt x="2996" y="886781"/>
                  </a:lnTo>
                  <a:lnTo>
                    <a:pt x="5992" y="867308"/>
                  </a:lnTo>
                  <a:lnTo>
                    <a:pt x="10486" y="850831"/>
                  </a:lnTo>
                  <a:lnTo>
                    <a:pt x="14980" y="835851"/>
                  </a:lnTo>
                  <a:lnTo>
                    <a:pt x="25465" y="810386"/>
                  </a:lnTo>
                  <a:lnTo>
                    <a:pt x="32955" y="795407"/>
                  </a:lnTo>
                  <a:lnTo>
                    <a:pt x="35951" y="789415"/>
                  </a:lnTo>
                  <a:lnTo>
                    <a:pt x="134815" y="617152"/>
                  </a:lnTo>
                  <a:lnTo>
                    <a:pt x="74897" y="582699"/>
                  </a:lnTo>
                  <a:close/>
                  <a:moveTo>
                    <a:pt x="1033579" y="515291"/>
                  </a:moveTo>
                  <a:lnTo>
                    <a:pt x="1169892" y="748970"/>
                  </a:lnTo>
                  <a:lnTo>
                    <a:pt x="1174386" y="756460"/>
                  </a:lnTo>
                  <a:lnTo>
                    <a:pt x="1186369" y="777431"/>
                  </a:lnTo>
                  <a:lnTo>
                    <a:pt x="1201349" y="807389"/>
                  </a:lnTo>
                  <a:lnTo>
                    <a:pt x="1208838" y="825365"/>
                  </a:lnTo>
                  <a:lnTo>
                    <a:pt x="1217826" y="844838"/>
                  </a:lnTo>
                  <a:lnTo>
                    <a:pt x="1223818" y="865809"/>
                  </a:lnTo>
                  <a:lnTo>
                    <a:pt x="1229809" y="888278"/>
                  </a:lnTo>
                  <a:lnTo>
                    <a:pt x="1232805" y="912245"/>
                  </a:lnTo>
                  <a:lnTo>
                    <a:pt x="1234303" y="936212"/>
                  </a:lnTo>
                  <a:lnTo>
                    <a:pt x="1234303" y="958681"/>
                  </a:lnTo>
                  <a:lnTo>
                    <a:pt x="1229809" y="982648"/>
                  </a:lnTo>
                  <a:lnTo>
                    <a:pt x="1226814" y="994632"/>
                  </a:lnTo>
                  <a:lnTo>
                    <a:pt x="1222320" y="1006615"/>
                  </a:lnTo>
                  <a:lnTo>
                    <a:pt x="1217826" y="1017101"/>
                  </a:lnTo>
                  <a:lnTo>
                    <a:pt x="1211834" y="1029085"/>
                  </a:lnTo>
                  <a:lnTo>
                    <a:pt x="1196855" y="1050056"/>
                  </a:lnTo>
                  <a:lnTo>
                    <a:pt x="1181875" y="1068031"/>
                  </a:lnTo>
                  <a:lnTo>
                    <a:pt x="1163900" y="1083010"/>
                  </a:lnTo>
                  <a:lnTo>
                    <a:pt x="1147423" y="1096492"/>
                  </a:lnTo>
                  <a:lnTo>
                    <a:pt x="1129447" y="1106977"/>
                  </a:lnTo>
                  <a:lnTo>
                    <a:pt x="1109974" y="1117463"/>
                  </a:lnTo>
                  <a:lnTo>
                    <a:pt x="1091999" y="1124953"/>
                  </a:lnTo>
                  <a:lnTo>
                    <a:pt x="1075522" y="1130944"/>
                  </a:lnTo>
                  <a:lnTo>
                    <a:pt x="1059044" y="1135438"/>
                  </a:lnTo>
                  <a:lnTo>
                    <a:pt x="1042567" y="1138434"/>
                  </a:lnTo>
                  <a:lnTo>
                    <a:pt x="1017102" y="1142928"/>
                  </a:lnTo>
                  <a:lnTo>
                    <a:pt x="999127" y="1144426"/>
                  </a:lnTo>
                  <a:lnTo>
                    <a:pt x="993135" y="1144426"/>
                  </a:lnTo>
                  <a:lnTo>
                    <a:pt x="795407" y="1144426"/>
                  </a:lnTo>
                  <a:lnTo>
                    <a:pt x="793909" y="1211833"/>
                  </a:lnTo>
                  <a:lnTo>
                    <a:pt x="662090" y="1080015"/>
                  </a:lnTo>
                  <a:lnTo>
                    <a:pt x="799901" y="951192"/>
                  </a:lnTo>
                  <a:lnTo>
                    <a:pt x="798403" y="1021595"/>
                  </a:lnTo>
                  <a:lnTo>
                    <a:pt x="1008114" y="1024591"/>
                  </a:lnTo>
                  <a:lnTo>
                    <a:pt x="1017102" y="1021595"/>
                  </a:lnTo>
                  <a:lnTo>
                    <a:pt x="1039571" y="1012607"/>
                  </a:lnTo>
                  <a:lnTo>
                    <a:pt x="1054550" y="1006615"/>
                  </a:lnTo>
                  <a:lnTo>
                    <a:pt x="1068032" y="997628"/>
                  </a:lnTo>
                  <a:lnTo>
                    <a:pt x="1083011" y="985644"/>
                  </a:lnTo>
                  <a:lnTo>
                    <a:pt x="1094995" y="973661"/>
                  </a:lnTo>
                  <a:lnTo>
                    <a:pt x="1099489" y="966171"/>
                  </a:lnTo>
                  <a:lnTo>
                    <a:pt x="1103982" y="957183"/>
                  </a:lnTo>
                  <a:lnTo>
                    <a:pt x="1106978" y="948196"/>
                  </a:lnTo>
                  <a:lnTo>
                    <a:pt x="1108476" y="939208"/>
                  </a:lnTo>
                  <a:lnTo>
                    <a:pt x="1109974" y="921233"/>
                  </a:lnTo>
                  <a:lnTo>
                    <a:pt x="1108476" y="903258"/>
                  </a:lnTo>
                  <a:lnTo>
                    <a:pt x="1105480" y="886780"/>
                  </a:lnTo>
                  <a:lnTo>
                    <a:pt x="1102485" y="873299"/>
                  </a:lnTo>
                  <a:lnTo>
                    <a:pt x="1099489" y="861315"/>
                  </a:lnTo>
                  <a:lnTo>
                    <a:pt x="933217" y="572213"/>
                  </a:lnTo>
                  <a:close/>
                  <a:moveTo>
                    <a:pt x="617152" y="0"/>
                  </a:moveTo>
                  <a:lnTo>
                    <a:pt x="642617" y="2996"/>
                  </a:lnTo>
                  <a:lnTo>
                    <a:pt x="665086" y="7489"/>
                  </a:lnTo>
                  <a:lnTo>
                    <a:pt x="687555" y="13481"/>
                  </a:lnTo>
                  <a:lnTo>
                    <a:pt x="708526" y="22469"/>
                  </a:lnTo>
                  <a:lnTo>
                    <a:pt x="728000" y="32954"/>
                  </a:lnTo>
                  <a:lnTo>
                    <a:pt x="744477" y="43440"/>
                  </a:lnTo>
                  <a:lnTo>
                    <a:pt x="760954" y="55424"/>
                  </a:lnTo>
                  <a:lnTo>
                    <a:pt x="774436" y="67407"/>
                  </a:lnTo>
                  <a:lnTo>
                    <a:pt x="787917" y="79391"/>
                  </a:lnTo>
                  <a:lnTo>
                    <a:pt x="798403" y="91374"/>
                  </a:lnTo>
                  <a:lnTo>
                    <a:pt x="814880" y="112345"/>
                  </a:lnTo>
                  <a:lnTo>
                    <a:pt x="825366" y="127325"/>
                  </a:lnTo>
                  <a:lnTo>
                    <a:pt x="828362" y="131818"/>
                  </a:lnTo>
                  <a:lnTo>
                    <a:pt x="928724" y="304082"/>
                  </a:lnTo>
                  <a:lnTo>
                    <a:pt x="988641" y="271127"/>
                  </a:lnTo>
                  <a:lnTo>
                    <a:pt x="940707" y="453876"/>
                  </a:lnTo>
                  <a:lnTo>
                    <a:pt x="759456" y="399950"/>
                  </a:lnTo>
                  <a:lnTo>
                    <a:pt x="820872" y="365497"/>
                  </a:lnTo>
                  <a:lnTo>
                    <a:pt x="716016" y="179753"/>
                  </a:lnTo>
                  <a:lnTo>
                    <a:pt x="710024" y="173761"/>
                  </a:lnTo>
                  <a:lnTo>
                    <a:pt x="690551" y="157283"/>
                  </a:lnTo>
                  <a:lnTo>
                    <a:pt x="677070" y="149794"/>
                  </a:lnTo>
                  <a:lnTo>
                    <a:pt x="662090" y="140806"/>
                  </a:lnTo>
                  <a:lnTo>
                    <a:pt x="645613" y="134814"/>
                  </a:lnTo>
                  <a:lnTo>
                    <a:pt x="627638" y="130321"/>
                  </a:lnTo>
                  <a:lnTo>
                    <a:pt x="618650" y="130321"/>
                  </a:lnTo>
                  <a:lnTo>
                    <a:pt x="609662" y="130321"/>
                  </a:lnTo>
                  <a:lnTo>
                    <a:pt x="600675" y="133316"/>
                  </a:lnTo>
                  <a:lnTo>
                    <a:pt x="591687" y="134814"/>
                  </a:lnTo>
                  <a:lnTo>
                    <a:pt x="575210" y="143802"/>
                  </a:lnTo>
                  <a:lnTo>
                    <a:pt x="560230" y="154288"/>
                  </a:lnTo>
                  <a:lnTo>
                    <a:pt x="546749" y="164773"/>
                  </a:lnTo>
                  <a:lnTo>
                    <a:pt x="536263" y="173761"/>
                  </a:lnTo>
                  <a:lnTo>
                    <a:pt x="528774" y="182748"/>
                  </a:lnTo>
                  <a:lnTo>
                    <a:pt x="361004" y="476345"/>
                  </a:lnTo>
                  <a:lnTo>
                    <a:pt x="259144" y="416427"/>
                  </a:lnTo>
                  <a:lnTo>
                    <a:pt x="393959" y="179753"/>
                  </a:lnTo>
                  <a:lnTo>
                    <a:pt x="398453" y="170765"/>
                  </a:lnTo>
                  <a:lnTo>
                    <a:pt x="410436" y="151292"/>
                  </a:lnTo>
                  <a:lnTo>
                    <a:pt x="428412" y="121333"/>
                  </a:lnTo>
                  <a:lnTo>
                    <a:pt x="440395" y="106354"/>
                  </a:lnTo>
                  <a:lnTo>
                    <a:pt x="453877" y="88378"/>
                  </a:lnTo>
                  <a:lnTo>
                    <a:pt x="468856" y="71901"/>
                  </a:lnTo>
                  <a:lnTo>
                    <a:pt x="485333" y="55424"/>
                  </a:lnTo>
                  <a:lnTo>
                    <a:pt x="503309" y="40444"/>
                  </a:lnTo>
                  <a:lnTo>
                    <a:pt x="522782" y="26963"/>
                  </a:lnTo>
                  <a:lnTo>
                    <a:pt x="545251" y="16477"/>
                  </a:lnTo>
                  <a:lnTo>
                    <a:pt x="567720" y="7489"/>
                  </a:lnTo>
                  <a:lnTo>
                    <a:pt x="579703" y="4494"/>
                  </a:lnTo>
                  <a:lnTo>
                    <a:pt x="591687" y="1498"/>
                  </a:lnTo>
                  <a:lnTo>
                    <a:pt x="603671" y="1498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6" name="フリーフォーム: 図形 95"/>
            <p:cNvSpPr/>
            <p:nvPr/>
          </p:nvSpPr>
          <p:spPr bwMode="auto">
            <a:xfrm flipV="1">
              <a:off x="7113240" y="5142380"/>
              <a:ext cx="349484" cy="287424"/>
            </a:xfrm>
            <a:custGeom>
              <a:avLst/>
              <a:gdLst>
                <a:gd name="connsiteX0" fmla="*/ 188117 w 420907"/>
                <a:gd name="connsiteY0" fmla="*/ 346164 h 346164"/>
                <a:gd name="connsiteX1" fmla="*/ 313729 w 420907"/>
                <a:gd name="connsiteY1" fmla="*/ 346164 h 346164"/>
                <a:gd name="connsiteX2" fmla="*/ 420907 w 420907"/>
                <a:gd name="connsiteY2" fmla="*/ 238986 h 346164"/>
                <a:gd name="connsiteX3" fmla="*/ 390981 w 420907"/>
                <a:gd name="connsiteY3" fmla="*/ 143300 h 346164"/>
                <a:gd name="connsiteX4" fmla="*/ 0 w 420907"/>
                <a:gd name="connsiteY4" fmla="*/ 346164 h 346164"/>
                <a:gd name="connsiteX5" fmla="*/ 131144 w 420907"/>
                <a:gd name="connsiteY5" fmla="*/ 346164 h 346164"/>
                <a:gd name="connsiteX6" fmla="*/ 377406 w 420907"/>
                <a:gd name="connsiteY6" fmla="*/ 99899 h 346164"/>
                <a:gd name="connsiteX7" fmla="*/ 346162 w 420907"/>
                <a:gd name="connsiteY7" fmla="*/ 0 h 3461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0907" h="346164">
                  <a:moveTo>
                    <a:pt x="188117" y="346164"/>
                  </a:moveTo>
                  <a:lnTo>
                    <a:pt x="313729" y="346164"/>
                  </a:lnTo>
                  <a:lnTo>
                    <a:pt x="420907" y="238986"/>
                  </a:lnTo>
                  <a:lnTo>
                    <a:pt x="390981" y="143300"/>
                  </a:lnTo>
                  <a:close/>
                  <a:moveTo>
                    <a:pt x="0" y="346164"/>
                  </a:moveTo>
                  <a:lnTo>
                    <a:pt x="131144" y="346164"/>
                  </a:lnTo>
                  <a:lnTo>
                    <a:pt x="377406" y="99899"/>
                  </a:lnTo>
                  <a:lnTo>
                    <a:pt x="346162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97" name="グループ化 96"/>
          <p:cNvGrpSpPr/>
          <p:nvPr/>
        </p:nvGrpSpPr>
        <p:grpSpPr>
          <a:xfrm>
            <a:off x="8131086" y="4754183"/>
            <a:ext cx="1148402" cy="1567478"/>
            <a:chOff x="8131086" y="4754183"/>
            <a:chExt cx="1148402" cy="1567478"/>
          </a:xfrm>
        </p:grpSpPr>
        <p:sp>
          <p:nvSpPr>
            <p:cNvPr id="98" name="台形 97"/>
            <p:cNvSpPr/>
            <p:nvPr/>
          </p:nvSpPr>
          <p:spPr bwMode="auto">
            <a:xfrm>
              <a:off x="8131086" y="4844190"/>
              <a:ext cx="1148402" cy="450051"/>
            </a:xfrm>
            <a:prstGeom prst="trapezoid">
              <a:avLst>
                <a:gd name="adj" fmla="val 15872"/>
              </a:avLst>
            </a:prstGeom>
            <a:gradFill>
              <a:gsLst>
                <a:gs pos="0">
                  <a:srgbClr val="002060"/>
                </a:gs>
                <a:gs pos="100000">
                  <a:srgbClr val="0070C0"/>
                </a:gs>
              </a:gsLst>
              <a:lin ang="5400000" scaled="1"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9" name="台形 98"/>
            <p:cNvSpPr/>
            <p:nvPr/>
          </p:nvSpPr>
          <p:spPr bwMode="auto">
            <a:xfrm>
              <a:off x="8210526" y="4754183"/>
              <a:ext cx="989522" cy="90008"/>
            </a:xfrm>
            <a:prstGeom prst="trapezoid">
              <a:avLst>
                <a:gd name="adj" fmla="val 213938"/>
              </a:avLst>
            </a:prstGeom>
            <a:gradFill>
              <a:gsLst>
                <a:gs pos="0">
                  <a:srgbClr val="0070C0"/>
                </a:gs>
                <a:gs pos="100000">
                  <a:srgbClr val="00B0F0"/>
                </a:gs>
              </a:gsLst>
              <a:lin ang="5400000" scaled="1"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00" name="フリーフォーム: 図形 99"/>
            <p:cNvSpPr/>
            <p:nvPr/>
          </p:nvSpPr>
          <p:spPr bwMode="auto">
            <a:xfrm>
              <a:off x="8212907" y="4889196"/>
              <a:ext cx="984760" cy="419726"/>
            </a:xfrm>
            <a:custGeom>
              <a:avLst/>
              <a:gdLst>
                <a:gd name="connsiteX0" fmla="*/ 105607 w 984760"/>
                <a:gd name="connsiteY0" fmla="*/ 0 h 419726"/>
                <a:gd name="connsiteX1" fmla="*/ 879153 w 984760"/>
                <a:gd name="connsiteY1" fmla="*/ 0 h 419726"/>
                <a:gd name="connsiteX2" fmla="*/ 929037 w 984760"/>
                <a:gd name="connsiteY2" fmla="*/ 49884 h 419726"/>
                <a:gd name="connsiteX3" fmla="*/ 926884 w 984760"/>
                <a:gd name="connsiteY3" fmla="*/ 55083 h 419726"/>
                <a:gd name="connsiteX4" fmla="*/ 984760 w 984760"/>
                <a:gd name="connsiteY4" fmla="*/ 419726 h 419726"/>
                <a:gd name="connsiteX5" fmla="*/ 0 w 984760"/>
                <a:gd name="connsiteY5" fmla="*/ 419726 h 419726"/>
                <a:gd name="connsiteX6" fmla="*/ 57877 w 984760"/>
                <a:gd name="connsiteY6" fmla="*/ 55083 h 419726"/>
                <a:gd name="connsiteX7" fmla="*/ 55723 w 984760"/>
                <a:gd name="connsiteY7" fmla="*/ 49884 h 419726"/>
                <a:gd name="connsiteX8" fmla="*/ 105607 w 984760"/>
                <a:gd name="connsiteY8" fmla="*/ 0 h 419726"/>
                <a:gd name="connsiteX0" fmla="*/ 105607 w 984760"/>
                <a:gd name="connsiteY0" fmla="*/ 0 h 419726"/>
                <a:gd name="connsiteX1" fmla="*/ 879153 w 984760"/>
                <a:gd name="connsiteY1" fmla="*/ 0 h 419726"/>
                <a:gd name="connsiteX2" fmla="*/ 929037 w 984760"/>
                <a:gd name="connsiteY2" fmla="*/ 49884 h 419726"/>
                <a:gd name="connsiteX3" fmla="*/ 926884 w 984760"/>
                <a:gd name="connsiteY3" fmla="*/ 55083 h 419726"/>
                <a:gd name="connsiteX4" fmla="*/ 984760 w 984760"/>
                <a:gd name="connsiteY4" fmla="*/ 419726 h 419726"/>
                <a:gd name="connsiteX5" fmla="*/ 0 w 984760"/>
                <a:gd name="connsiteY5" fmla="*/ 419726 h 419726"/>
                <a:gd name="connsiteX6" fmla="*/ 55723 w 984760"/>
                <a:gd name="connsiteY6" fmla="*/ 49884 h 419726"/>
                <a:gd name="connsiteX7" fmla="*/ 105607 w 984760"/>
                <a:gd name="connsiteY7" fmla="*/ 0 h 419726"/>
                <a:gd name="connsiteX0" fmla="*/ 105607 w 984760"/>
                <a:gd name="connsiteY0" fmla="*/ 0 h 419726"/>
                <a:gd name="connsiteX1" fmla="*/ 879153 w 984760"/>
                <a:gd name="connsiteY1" fmla="*/ 0 h 419726"/>
                <a:gd name="connsiteX2" fmla="*/ 929037 w 984760"/>
                <a:gd name="connsiteY2" fmla="*/ 49884 h 419726"/>
                <a:gd name="connsiteX3" fmla="*/ 984760 w 984760"/>
                <a:gd name="connsiteY3" fmla="*/ 419726 h 419726"/>
                <a:gd name="connsiteX4" fmla="*/ 0 w 984760"/>
                <a:gd name="connsiteY4" fmla="*/ 419726 h 419726"/>
                <a:gd name="connsiteX5" fmla="*/ 55723 w 984760"/>
                <a:gd name="connsiteY5" fmla="*/ 49884 h 419726"/>
                <a:gd name="connsiteX6" fmla="*/ 105607 w 984760"/>
                <a:gd name="connsiteY6" fmla="*/ 0 h 419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84760" h="419726">
                  <a:moveTo>
                    <a:pt x="105607" y="0"/>
                  </a:moveTo>
                  <a:lnTo>
                    <a:pt x="879153" y="0"/>
                  </a:lnTo>
                  <a:cubicBezTo>
                    <a:pt x="906703" y="0"/>
                    <a:pt x="929037" y="22334"/>
                    <a:pt x="929037" y="49884"/>
                  </a:cubicBezTo>
                  <a:lnTo>
                    <a:pt x="984760" y="419726"/>
                  </a:lnTo>
                  <a:lnTo>
                    <a:pt x="0" y="419726"/>
                  </a:lnTo>
                  <a:lnTo>
                    <a:pt x="55723" y="49884"/>
                  </a:lnTo>
                  <a:cubicBezTo>
                    <a:pt x="55723" y="22334"/>
                    <a:pt x="78057" y="0"/>
                    <a:pt x="105607" y="0"/>
                  </a:cubicBezTo>
                  <a:close/>
                </a:path>
              </a:pathLst>
            </a:custGeom>
            <a:gradFill>
              <a:gsLst>
                <a:gs pos="0">
                  <a:srgbClr val="0070C0"/>
                </a:gs>
                <a:gs pos="100000">
                  <a:srgbClr val="002060"/>
                </a:gs>
              </a:gsLst>
              <a:lin ang="5400000" scaled="1"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01" name="台形 100"/>
            <p:cNvSpPr/>
            <p:nvPr/>
          </p:nvSpPr>
          <p:spPr bwMode="auto">
            <a:xfrm flipV="1">
              <a:off x="8131086" y="5294240"/>
              <a:ext cx="1148402" cy="1027421"/>
            </a:xfrm>
            <a:prstGeom prst="trapezoid">
              <a:avLst>
                <a:gd name="adj" fmla="val 20502"/>
              </a:avLst>
            </a:prstGeom>
            <a:gradFill>
              <a:gsLst>
                <a:gs pos="0">
                  <a:srgbClr val="002060"/>
                </a:gs>
                <a:gs pos="100000">
                  <a:srgbClr val="0070C0"/>
                </a:gs>
              </a:gsLst>
              <a:lin ang="5400000" scaled="1"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2" name="テキスト ボックス 101"/>
            <p:cNvSpPr txBox="1"/>
            <p:nvPr/>
          </p:nvSpPr>
          <p:spPr>
            <a:xfrm>
              <a:off x="8393881" y="4981026"/>
              <a:ext cx="622812" cy="236066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FadeUp">
                <a:avLst>
                  <a:gd name="adj" fmla="val 6682"/>
                </a:avLst>
              </a:prstTxWarp>
              <a:spAutoFit/>
            </a:bodyPr>
            <a:lstStyle/>
            <a:p>
              <a:r>
                <a:rPr kumimoji="1" lang="en-US" altLang="ja-JP" b="1" dirty="0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PUSH</a:t>
              </a:r>
              <a:endParaRPr kumimoji="1" lang="ja-JP" altLang="en-US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grpSp>
          <p:nvGrpSpPr>
            <p:cNvPr id="103" name="グループ化 102"/>
            <p:cNvGrpSpPr/>
            <p:nvPr/>
          </p:nvGrpSpPr>
          <p:grpSpPr>
            <a:xfrm>
              <a:off x="8423650" y="5560817"/>
              <a:ext cx="561292" cy="519978"/>
              <a:chOff x="7850031" y="617802"/>
              <a:chExt cx="1611880" cy="1493236"/>
            </a:xfrm>
            <a:solidFill>
              <a:schemeClr val="bg1"/>
            </a:solidFill>
          </p:grpSpPr>
          <p:sp>
            <p:nvSpPr>
              <p:cNvPr id="104" name="Freeform 7"/>
              <p:cNvSpPr>
                <a:spLocks noEditPoints="1"/>
              </p:cNvSpPr>
              <p:nvPr/>
            </p:nvSpPr>
            <p:spPr bwMode="auto">
              <a:xfrm>
                <a:off x="7850031" y="1128277"/>
                <a:ext cx="812311" cy="808359"/>
              </a:xfrm>
              <a:custGeom>
                <a:avLst/>
                <a:gdLst>
                  <a:gd name="T0" fmla="*/ 736 w 1530"/>
                  <a:gd name="T1" fmla="*/ 708 h 1270"/>
                  <a:gd name="T2" fmla="*/ 884 w 1530"/>
                  <a:gd name="T3" fmla="*/ 486 h 1270"/>
                  <a:gd name="T4" fmla="*/ 1148 w 1530"/>
                  <a:gd name="T5" fmla="*/ 614 h 1270"/>
                  <a:gd name="T6" fmla="*/ 1218 w 1530"/>
                  <a:gd name="T7" fmla="*/ 546 h 1270"/>
                  <a:gd name="T8" fmla="*/ 830 w 1530"/>
                  <a:gd name="T9" fmla="*/ 0 h 1270"/>
                  <a:gd name="T10" fmla="*/ 32 w 1530"/>
                  <a:gd name="T11" fmla="*/ 0 h 1270"/>
                  <a:gd name="T12" fmla="*/ 0 w 1530"/>
                  <a:gd name="T13" fmla="*/ 86 h 1270"/>
                  <a:gd name="T14" fmla="*/ 262 w 1530"/>
                  <a:gd name="T15" fmla="*/ 208 h 1270"/>
                  <a:gd name="T16" fmla="*/ 58 w 1530"/>
                  <a:gd name="T17" fmla="*/ 510 h 1270"/>
                  <a:gd name="T18" fmla="*/ 524 w 1530"/>
                  <a:gd name="T19" fmla="*/ 1164 h 1270"/>
                  <a:gd name="T20" fmla="*/ 524 w 1530"/>
                  <a:gd name="T21" fmla="*/ 1164 h 1270"/>
                  <a:gd name="T22" fmla="*/ 528 w 1530"/>
                  <a:gd name="T23" fmla="*/ 1170 h 1270"/>
                  <a:gd name="T24" fmla="*/ 542 w 1530"/>
                  <a:gd name="T25" fmla="*/ 1184 h 1270"/>
                  <a:gd name="T26" fmla="*/ 552 w 1530"/>
                  <a:gd name="T27" fmla="*/ 1194 h 1270"/>
                  <a:gd name="T28" fmla="*/ 566 w 1530"/>
                  <a:gd name="T29" fmla="*/ 1204 h 1270"/>
                  <a:gd name="T30" fmla="*/ 582 w 1530"/>
                  <a:gd name="T31" fmla="*/ 1216 h 1270"/>
                  <a:gd name="T32" fmla="*/ 600 w 1530"/>
                  <a:gd name="T33" fmla="*/ 1226 h 1270"/>
                  <a:gd name="T34" fmla="*/ 600 w 1530"/>
                  <a:gd name="T35" fmla="*/ 1226 h 1270"/>
                  <a:gd name="T36" fmla="*/ 636 w 1530"/>
                  <a:gd name="T37" fmla="*/ 1244 h 1270"/>
                  <a:gd name="T38" fmla="*/ 662 w 1530"/>
                  <a:gd name="T39" fmla="*/ 1254 h 1270"/>
                  <a:gd name="T40" fmla="*/ 682 w 1530"/>
                  <a:gd name="T41" fmla="*/ 1260 h 1270"/>
                  <a:gd name="T42" fmla="*/ 702 w 1530"/>
                  <a:gd name="T43" fmla="*/ 1266 h 1270"/>
                  <a:gd name="T44" fmla="*/ 702 w 1530"/>
                  <a:gd name="T45" fmla="*/ 1266 h 1270"/>
                  <a:gd name="T46" fmla="*/ 724 w 1530"/>
                  <a:gd name="T47" fmla="*/ 1268 h 1270"/>
                  <a:gd name="T48" fmla="*/ 742 w 1530"/>
                  <a:gd name="T49" fmla="*/ 1270 h 1270"/>
                  <a:gd name="T50" fmla="*/ 762 w 1530"/>
                  <a:gd name="T51" fmla="*/ 1270 h 1270"/>
                  <a:gd name="T52" fmla="*/ 1530 w 1530"/>
                  <a:gd name="T53" fmla="*/ 1270 h 1270"/>
                  <a:gd name="T54" fmla="*/ 1530 w 1530"/>
                  <a:gd name="T55" fmla="*/ 708 h 1270"/>
                  <a:gd name="T56" fmla="*/ 736 w 1530"/>
                  <a:gd name="T57" fmla="*/ 708 h 1270"/>
                  <a:gd name="T58" fmla="*/ 468 w 1530"/>
                  <a:gd name="T59" fmla="*/ 902 h 1270"/>
                  <a:gd name="T60" fmla="*/ 178 w 1530"/>
                  <a:gd name="T61" fmla="*/ 506 h 1270"/>
                  <a:gd name="T62" fmla="*/ 412 w 1530"/>
                  <a:gd name="T63" fmla="*/ 186 h 1270"/>
                  <a:gd name="T64" fmla="*/ 260 w 1530"/>
                  <a:gd name="T65" fmla="*/ 98 h 1270"/>
                  <a:gd name="T66" fmla="*/ 766 w 1530"/>
                  <a:gd name="T67" fmla="*/ 98 h 1270"/>
                  <a:gd name="T68" fmla="*/ 1020 w 1530"/>
                  <a:gd name="T69" fmla="*/ 456 h 1270"/>
                  <a:gd name="T70" fmla="*/ 844 w 1530"/>
                  <a:gd name="T71" fmla="*/ 386 h 1270"/>
                  <a:gd name="T72" fmla="*/ 468 w 1530"/>
                  <a:gd name="T73" fmla="*/ 902 h 1270"/>
                  <a:gd name="T74" fmla="*/ 1430 w 1530"/>
                  <a:gd name="T75" fmla="*/ 1186 h 1270"/>
                  <a:gd name="T76" fmla="*/ 766 w 1530"/>
                  <a:gd name="T77" fmla="*/ 1186 h 1270"/>
                  <a:gd name="T78" fmla="*/ 766 w 1530"/>
                  <a:gd name="T79" fmla="*/ 1186 h 1270"/>
                  <a:gd name="T80" fmla="*/ 752 w 1530"/>
                  <a:gd name="T81" fmla="*/ 1186 h 1270"/>
                  <a:gd name="T82" fmla="*/ 718 w 1530"/>
                  <a:gd name="T83" fmla="*/ 1184 h 1270"/>
                  <a:gd name="T84" fmla="*/ 718 w 1530"/>
                  <a:gd name="T85" fmla="*/ 1184 h 1270"/>
                  <a:gd name="T86" fmla="*/ 700 w 1530"/>
                  <a:gd name="T87" fmla="*/ 1180 h 1270"/>
                  <a:gd name="T88" fmla="*/ 680 w 1530"/>
                  <a:gd name="T89" fmla="*/ 1172 h 1270"/>
                  <a:gd name="T90" fmla="*/ 660 w 1530"/>
                  <a:gd name="T91" fmla="*/ 1162 h 1270"/>
                  <a:gd name="T92" fmla="*/ 642 w 1530"/>
                  <a:gd name="T93" fmla="*/ 1148 h 1270"/>
                  <a:gd name="T94" fmla="*/ 642 w 1530"/>
                  <a:gd name="T95" fmla="*/ 1148 h 1270"/>
                  <a:gd name="T96" fmla="*/ 628 w 1530"/>
                  <a:gd name="T97" fmla="*/ 1132 h 1270"/>
                  <a:gd name="T98" fmla="*/ 616 w 1530"/>
                  <a:gd name="T99" fmla="*/ 1118 h 1270"/>
                  <a:gd name="T100" fmla="*/ 606 w 1530"/>
                  <a:gd name="T101" fmla="*/ 1104 h 1270"/>
                  <a:gd name="T102" fmla="*/ 528 w 1530"/>
                  <a:gd name="T103" fmla="*/ 992 h 1270"/>
                  <a:gd name="T104" fmla="*/ 672 w 1530"/>
                  <a:gd name="T105" fmla="*/ 794 h 1270"/>
                  <a:gd name="T106" fmla="*/ 1430 w 1530"/>
                  <a:gd name="T107" fmla="*/ 794 h 1270"/>
                  <a:gd name="T108" fmla="*/ 1430 w 1530"/>
                  <a:gd name="T109" fmla="*/ 1186 h 1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530" h="1270">
                    <a:moveTo>
                      <a:pt x="736" y="708"/>
                    </a:moveTo>
                    <a:lnTo>
                      <a:pt x="884" y="486"/>
                    </a:lnTo>
                    <a:lnTo>
                      <a:pt x="1148" y="614"/>
                    </a:lnTo>
                    <a:lnTo>
                      <a:pt x="1218" y="546"/>
                    </a:lnTo>
                    <a:lnTo>
                      <a:pt x="830" y="0"/>
                    </a:lnTo>
                    <a:lnTo>
                      <a:pt x="32" y="0"/>
                    </a:lnTo>
                    <a:lnTo>
                      <a:pt x="0" y="86"/>
                    </a:lnTo>
                    <a:lnTo>
                      <a:pt x="262" y="208"/>
                    </a:lnTo>
                    <a:lnTo>
                      <a:pt x="58" y="510"/>
                    </a:lnTo>
                    <a:lnTo>
                      <a:pt x="524" y="1164"/>
                    </a:lnTo>
                    <a:lnTo>
                      <a:pt x="524" y="1164"/>
                    </a:lnTo>
                    <a:lnTo>
                      <a:pt x="528" y="1170"/>
                    </a:lnTo>
                    <a:lnTo>
                      <a:pt x="542" y="1184"/>
                    </a:lnTo>
                    <a:lnTo>
                      <a:pt x="552" y="1194"/>
                    </a:lnTo>
                    <a:lnTo>
                      <a:pt x="566" y="1204"/>
                    </a:lnTo>
                    <a:lnTo>
                      <a:pt x="582" y="1216"/>
                    </a:lnTo>
                    <a:lnTo>
                      <a:pt x="600" y="1226"/>
                    </a:lnTo>
                    <a:lnTo>
                      <a:pt x="600" y="1226"/>
                    </a:lnTo>
                    <a:lnTo>
                      <a:pt x="636" y="1244"/>
                    </a:lnTo>
                    <a:lnTo>
                      <a:pt x="662" y="1254"/>
                    </a:lnTo>
                    <a:lnTo>
                      <a:pt x="682" y="1260"/>
                    </a:lnTo>
                    <a:lnTo>
                      <a:pt x="702" y="1266"/>
                    </a:lnTo>
                    <a:lnTo>
                      <a:pt x="702" y="1266"/>
                    </a:lnTo>
                    <a:lnTo>
                      <a:pt x="724" y="1268"/>
                    </a:lnTo>
                    <a:lnTo>
                      <a:pt x="742" y="1270"/>
                    </a:lnTo>
                    <a:lnTo>
                      <a:pt x="762" y="1270"/>
                    </a:lnTo>
                    <a:lnTo>
                      <a:pt x="1530" y="1270"/>
                    </a:lnTo>
                    <a:lnTo>
                      <a:pt x="1530" y="708"/>
                    </a:lnTo>
                    <a:lnTo>
                      <a:pt x="736" y="708"/>
                    </a:lnTo>
                    <a:close/>
                    <a:moveTo>
                      <a:pt x="468" y="902"/>
                    </a:moveTo>
                    <a:lnTo>
                      <a:pt x="178" y="506"/>
                    </a:lnTo>
                    <a:lnTo>
                      <a:pt x="412" y="186"/>
                    </a:lnTo>
                    <a:lnTo>
                      <a:pt x="260" y="98"/>
                    </a:lnTo>
                    <a:lnTo>
                      <a:pt x="766" y="98"/>
                    </a:lnTo>
                    <a:lnTo>
                      <a:pt x="1020" y="456"/>
                    </a:lnTo>
                    <a:lnTo>
                      <a:pt x="844" y="386"/>
                    </a:lnTo>
                    <a:lnTo>
                      <a:pt x="468" y="902"/>
                    </a:lnTo>
                    <a:close/>
                    <a:moveTo>
                      <a:pt x="1430" y="1186"/>
                    </a:moveTo>
                    <a:lnTo>
                      <a:pt x="766" y="1186"/>
                    </a:lnTo>
                    <a:lnTo>
                      <a:pt x="766" y="1186"/>
                    </a:lnTo>
                    <a:lnTo>
                      <a:pt x="752" y="1186"/>
                    </a:lnTo>
                    <a:lnTo>
                      <a:pt x="718" y="1184"/>
                    </a:lnTo>
                    <a:lnTo>
                      <a:pt x="718" y="1184"/>
                    </a:lnTo>
                    <a:lnTo>
                      <a:pt x="700" y="1180"/>
                    </a:lnTo>
                    <a:lnTo>
                      <a:pt x="680" y="1172"/>
                    </a:lnTo>
                    <a:lnTo>
                      <a:pt x="660" y="1162"/>
                    </a:lnTo>
                    <a:lnTo>
                      <a:pt x="642" y="1148"/>
                    </a:lnTo>
                    <a:lnTo>
                      <a:pt x="642" y="1148"/>
                    </a:lnTo>
                    <a:lnTo>
                      <a:pt x="628" y="1132"/>
                    </a:lnTo>
                    <a:lnTo>
                      <a:pt x="616" y="1118"/>
                    </a:lnTo>
                    <a:lnTo>
                      <a:pt x="606" y="1104"/>
                    </a:lnTo>
                    <a:lnTo>
                      <a:pt x="528" y="992"/>
                    </a:lnTo>
                    <a:lnTo>
                      <a:pt x="672" y="794"/>
                    </a:lnTo>
                    <a:lnTo>
                      <a:pt x="1430" y="794"/>
                    </a:lnTo>
                    <a:lnTo>
                      <a:pt x="1430" y="118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dirty="0"/>
              </a:p>
            </p:txBody>
          </p:sp>
          <p:sp>
            <p:nvSpPr>
              <p:cNvPr id="105" name="Freeform 8"/>
              <p:cNvSpPr>
                <a:spLocks noEditPoints="1"/>
              </p:cNvSpPr>
              <p:nvPr/>
            </p:nvSpPr>
            <p:spPr bwMode="auto">
              <a:xfrm>
                <a:off x="8147347" y="617802"/>
                <a:ext cx="1127679" cy="574126"/>
              </a:xfrm>
              <a:custGeom>
                <a:avLst/>
                <a:gdLst>
                  <a:gd name="T0" fmla="*/ 2048 w 2124"/>
                  <a:gd name="T1" fmla="*/ 158 h 902"/>
                  <a:gd name="T2" fmla="*/ 1794 w 2124"/>
                  <a:gd name="T3" fmla="*/ 272 h 902"/>
                  <a:gd name="T4" fmla="*/ 1564 w 2124"/>
                  <a:gd name="T5" fmla="*/ 0 h 902"/>
                  <a:gd name="T6" fmla="*/ 624 w 2124"/>
                  <a:gd name="T7" fmla="*/ 0 h 902"/>
                  <a:gd name="T8" fmla="*/ 624 w 2124"/>
                  <a:gd name="T9" fmla="*/ 0 h 902"/>
                  <a:gd name="T10" fmla="*/ 608 w 2124"/>
                  <a:gd name="T11" fmla="*/ 0 h 902"/>
                  <a:gd name="T12" fmla="*/ 570 w 2124"/>
                  <a:gd name="T13" fmla="*/ 4 h 902"/>
                  <a:gd name="T14" fmla="*/ 546 w 2124"/>
                  <a:gd name="T15" fmla="*/ 8 h 902"/>
                  <a:gd name="T16" fmla="*/ 520 w 2124"/>
                  <a:gd name="T17" fmla="*/ 14 h 902"/>
                  <a:gd name="T18" fmla="*/ 492 w 2124"/>
                  <a:gd name="T19" fmla="*/ 24 h 902"/>
                  <a:gd name="T20" fmla="*/ 462 w 2124"/>
                  <a:gd name="T21" fmla="*/ 36 h 902"/>
                  <a:gd name="T22" fmla="*/ 462 w 2124"/>
                  <a:gd name="T23" fmla="*/ 36 h 902"/>
                  <a:gd name="T24" fmla="*/ 434 w 2124"/>
                  <a:gd name="T25" fmla="*/ 52 h 902"/>
                  <a:gd name="T26" fmla="*/ 410 w 2124"/>
                  <a:gd name="T27" fmla="*/ 70 h 902"/>
                  <a:gd name="T28" fmla="*/ 388 w 2124"/>
                  <a:gd name="T29" fmla="*/ 88 h 902"/>
                  <a:gd name="T30" fmla="*/ 372 w 2124"/>
                  <a:gd name="T31" fmla="*/ 106 h 902"/>
                  <a:gd name="T32" fmla="*/ 346 w 2124"/>
                  <a:gd name="T33" fmla="*/ 132 h 902"/>
                  <a:gd name="T34" fmla="*/ 338 w 2124"/>
                  <a:gd name="T35" fmla="*/ 144 h 902"/>
                  <a:gd name="T36" fmla="*/ 0 w 2124"/>
                  <a:gd name="T37" fmla="*/ 632 h 902"/>
                  <a:gd name="T38" fmla="*/ 612 w 2124"/>
                  <a:gd name="T39" fmla="*/ 902 h 902"/>
                  <a:gd name="T40" fmla="*/ 1010 w 2124"/>
                  <a:gd name="T41" fmla="*/ 360 h 902"/>
                  <a:gd name="T42" fmla="*/ 1156 w 2124"/>
                  <a:gd name="T43" fmla="*/ 566 h 902"/>
                  <a:gd name="T44" fmla="*/ 898 w 2124"/>
                  <a:gd name="T45" fmla="*/ 696 h 902"/>
                  <a:gd name="T46" fmla="*/ 924 w 2124"/>
                  <a:gd name="T47" fmla="*/ 768 h 902"/>
                  <a:gd name="T48" fmla="*/ 1720 w 2124"/>
                  <a:gd name="T49" fmla="*/ 768 h 902"/>
                  <a:gd name="T50" fmla="*/ 2124 w 2124"/>
                  <a:gd name="T51" fmla="*/ 216 h 902"/>
                  <a:gd name="T52" fmla="*/ 2048 w 2124"/>
                  <a:gd name="T53" fmla="*/ 158 h 902"/>
                  <a:gd name="T54" fmla="*/ 568 w 2124"/>
                  <a:gd name="T55" fmla="*/ 794 h 902"/>
                  <a:gd name="T56" fmla="*/ 140 w 2124"/>
                  <a:gd name="T57" fmla="*/ 596 h 902"/>
                  <a:gd name="T58" fmla="*/ 424 w 2124"/>
                  <a:gd name="T59" fmla="*/ 204 h 902"/>
                  <a:gd name="T60" fmla="*/ 424 w 2124"/>
                  <a:gd name="T61" fmla="*/ 204 h 902"/>
                  <a:gd name="T62" fmla="*/ 446 w 2124"/>
                  <a:gd name="T63" fmla="*/ 176 h 902"/>
                  <a:gd name="T64" fmla="*/ 470 w 2124"/>
                  <a:gd name="T65" fmla="*/ 148 h 902"/>
                  <a:gd name="T66" fmla="*/ 498 w 2124"/>
                  <a:gd name="T67" fmla="*/ 122 h 902"/>
                  <a:gd name="T68" fmla="*/ 498 w 2124"/>
                  <a:gd name="T69" fmla="*/ 122 h 902"/>
                  <a:gd name="T70" fmla="*/ 512 w 2124"/>
                  <a:gd name="T71" fmla="*/ 110 h 902"/>
                  <a:gd name="T72" fmla="*/ 526 w 2124"/>
                  <a:gd name="T73" fmla="*/ 100 h 902"/>
                  <a:gd name="T74" fmla="*/ 546 w 2124"/>
                  <a:gd name="T75" fmla="*/ 90 h 902"/>
                  <a:gd name="T76" fmla="*/ 564 w 2124"/>
                  <a:gd name="T77" fmla="*/ 84 h 902"/>
                  <a:gd name="T78" fmla="*/ 578 w 2124"/>
                  <a:gd name="T79" fmla="*/ 82 h 902"/>
                  <a:gd name="T80" fmla="*/ 578 w 2124"/>
                  <a:gd name="T81" fmla="*/ 82 h 902"/>
                  <a:gd name="T82" fmla="*/ 590 w 2124"/>
                  <a:gd name="T83" fmla="*/ 80 h 902"/>
                  <a:gd name="T84" fmla="*/ 618 w 2124"/>
                  <a:gd name="T85" fmla="*/ 80 h 902"/>
                  <a:gd name="T86" fmla="*/ 692 w 2124"/>
                  <a:gd name="T87" fmla="*/ 80 h 902"/>
                  <a:gd name="T88" fmla="*/ 796 w 2124"/>
                  <a:gd name="T89" fmla="*/ 82 h 902"/>
                  <a:gd name="T90" fmla="*/ 946 w 2124"/>
                  <a:gd name="T91" fmla="*/ 276 h 902"/>
                  <a:gd name="T92" fmla="*/ 568 w 2124"/>
                  <a:gd name="T93" fmla="*/ 794 h 902"/>
                  <a:gd name="T94" fmla="*/ 1670 w 2124"/>
                  <a:gd name="T95" fmla="*/ 694 h 902"/>
                  <a:gd name="T96" fmla="*/ 1110 w 2124"/>
                  <a:gd name="T97" fmla="*/ 694 h 902"/>
                  <a:gd name="T98" fmla="*/ 1308 w 2124"/>
                  <a:gd name="T99" fmla="*/ 604 h 902"/>
                  <a:gd name="T100" fmla="*/ 928 w 2124"/>
                  <a:gd name="T101" fmla="*/ 80 h 902"/>
                  <a:gd name="T102" fmla="*/ 1506 w 2124"/>
                  <a:gd name="T103" fmla="*/ 80 h 902"/>
                  <a:gd name="T104" fmla="*/ 1748 w 2124"/>
                  <a:gd name="T105" fmla="*/ 400 h 902"/>
                  <a:gd name="T106" fmla="*/ 1916 w 2124"/>
                  <a:gd name="T107" fmla="*/ 330 h 902"/>
                  <a:gd name="T108" fmla="*/ 1670 w 2124"/>
                  <a:gd name="T109" fmla="*/ 694 h 9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124" h="902">
                    <a:moveTo>
                      <a:pt x="2048" y="158"/>
                    </a:moveTo>
                    <a:lnTo>
                      <a:pt x="1794" y="272"/>
                    </a:lnTo>
                    <a:lnTo>
                      <a:pt x="1564" y="0"/>
                    </a:lnTo>
                    <a:lnTo>
                      <a:pt x="624" y="0"/>
                    </a:lnTo>
                    <a:lnTo>
                      <a:pt x="624" y="0"/>
                    </a:lnTo>
                    <a:lnTo>
                      <a:pt x="608" y="0"/>
                    </a:lnTo>
                    <a:lnTo>
                      <a:pt x="570" y="4"/>
                    </a:lnTo>
                    <a:lnTo>
                      <a:pt x="546" y="8"/>
                    </a:lnTo>
                    <a:lnTo>
                      <a:pt x="520" y="14"/>
                    </a:lnTo>
                    <a:lnTo>
                      <a:pt x="492" y="24"/>
                    </a:lnTo>
                    <a:lnTo>
                      <a:pt x="462" y="36"/>
                    </a:lnTo>
                    <a:lnTo>
                      <a:pt x="462" y="36"/>
                    </a:lnTo>
                    <a:lnTo>
                      <a:pt x="434" y="52"/>
                    </a:lnTo>
                    <a:lnTo>
                      <a:pt x="410" y="70"/>
                    </a:lnTo>
                    <a:lnTo>
                      <a:pt x="388" y="88"/>
                    </a:lnTo>
                    <a:lnTo>
                      <a:pt x="372" y="106"/>
                    </a:lnTo>
                    <a:lnTo>
                      <a:pt x="346" y="132"/>
                    </a:lnTo>
                    <a:lnTo>
                      <a:pt x="338" y="144"/>
                    </a:lnTo>
                    <a:lnTo>
                      <a:pt x="0" y="632"/>
                    </a:lnTo>
                    <a:lnTo>
                      <a:pt x="612" y="902"/>
                    </a:lnTo>
                    <a:lnTo>
                      <a:pt x="1010" y="360"/>
                    </a:lnTo>
                    <a:lnTo>
                      <a:pt x="1156" y="566"/>
                    </a:lnTo>
                    <a:lnTo>
                      <a:pt x="898" y="696"/>
                    </a:lnTo>
                    <a:lnTo>
                      <a:pt x="924" y="768"/>
                    </a:lnTo>
                    <a:lnTo>
                      <a:pt x="1720" y="768"/>
                    </a:lnTo>
                    <a:lnTo>
                      <a:pt x="2124" y="216"/>
                    </a:lnTo>
                    <a:lnTo>
                      <a:pt x="2048" y="158"/>
                    </a:lnTo>
                    <a:close/>
                    <a:moveTo>
                      <a:pt x="568" y="794"/>
                    </a:moveTo>
                    <a:lnTo>
                      <a:pt x="140" y="596"/>
                    </a:lnTo>
                    <a:lnTo>
                      <a:pt x="424" y="204"/>
                    </a:lnTo>
                    <a:lnTo>
                      <a:pt x="424" y="204"/>
                    </a:lnTo>
                    <a:lnTo>
                      <a:pt x="446" y="176"/>
                    </a:lnTo>
                    <a:lnTo>
                      <a:pt x="470" y="148"/>
                    </a:lnTo>
                    <a:lnTo>
                      <a:pt x="498" y="122"/>
                    </a:lnTo>
                    <a:lnTo>
                      <a:pt x="498" y="122"/>
                    </a:lnTo>
                    <a:lnTo>
                      <a:pt x="512" y="110"/>
                    </a:lnTo>
                    <a:lnTo>
                      <a:pt x="526" y="100"/>
                    </a:lnTo>
                    <a:lnTo>
                      <a:pt x="546" y="90"/>
                    </a:lnTo>
                    <a:lnTo>
                      <a:pt x="564" y="84"/>
                    </a:lnTo>
                    <a:lnTo>
                      <a:pt x="578" y="82"/>
                    </a:lnTo>
                    <a:lnTo>
                      <a:pt x="578" y="82"/>
                    </a:lnTo>
                    <a:lnTo>
                      <a:pt x="590" y="80"/>
                    </a:lnTo>
                    <a:lnTo>
                      <a:pt x="618" y="80"/>
                    </a:lnTo>
                    <a:lnTo>
                      <a:pt x="692" y="80"/>
                    </a:lnTo>
                    <a:lnTo>
                      <a:pt x="796" y="82"/>
                    </a:lnTo>
                    <a:lnTo>
                      <a:pt x="946" y="276"/>
                    </a:lnTo>
                    <a:lnTo>
                      <a:pt x="568" y="794"/>
                    </a:lnTo>
                    <a:close/>
                    <a:moveTo>
                      <a:pt x="1670" y="694"/>
                    </a:moveTo>
                    <a:lnTo>
                      <a:pt x="1110" y="694"/>
                    </a:lnTo>
                    <a:lnTo>
                      <a:pt x="1308" y="604"/>
                    </a:lnTo>
                    <a:lnTo>
                      <a:pt x="928" y="80"/>
                    </a:lnTo>
                    <a:lnTo>
                      <a:pt x="1506" y="80"/>
                    </a:lnTo>
                    <a:lnTo>
                      <a:pt x="1748" y="400"/>
                    </a:lnTo>
                    <a:lnTo>
                      <a:pt x="1916" y="330"/>
                    </a:lnTo>
                    <a:lnTo>
                      <a:pt x="1670" y="69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dirty="0"/>
              </a:p>
            </p:txBody>
          </p:sp>
          <p:sp>
            <p:nvSpPr>
              <p:cNvPr id="106" name="Freeform 9"/>
              <p:cNvSpPr>
                <a:spLocks noEditPoints="1"/>
              </p:cNvSpPr>
              <p:nvPr/>
            </p:nvSpPr>
            <p:spPr bwMode="auto">
              <a:xfrm>
                <a:off x="8695259" y="1046805"/>
                <a:ext cx="766652" cy="1064233"/>
              </a:xfrm>
              <a:custGeom>
                <a:avLst/>
                <a:gdLst>
                  <a:gd name="T0" fmla="*/ 1444 w 1444"/>
                  <a:gd name="T1" fmla="*/ 618 h 1672"/>
                  <a:gd name="T2" fmla="*/ 1444 w 1444"/>
                  <a:gd name="T3" fmla="*/ 618 h 1672"/>
                  <a:gd name="T4" fmla="*/ 1440 w 1444"/>
                  <a:gd name="T5" fmla="*/ 600 h 1672"/>
                  <a:gd name="T6" fmla="*/ 1436 w 1444"/>
                  <a:gd name="T7" fmla="*/ 582 h 1672"/>
                  <a:gd name="T8" fmla="*/ 1430 w 1444"/>
                  <a:gd name="T9" fmla="*/ 564 h 1672"/>
                  <a:gd name="T10" fmla="*/ 1422 w 1444"/>
                  <a:gd name="T11" fmla="*/ 548 h 1672"/>
                  <a:gd name="T12" fmla="*/ 1410 w 1444"/>
                  <a:gd name="T13" fmla="*/ 526 h 1672"/>
                  <a:gd name="T14" fmla="*/ 1404 w 1444"/>
                  <a:gd name="T15" fmla="*/ 518 h 1672"/>
                  <a:gd name="T16" fmla="*/ 1020 w 1444"/>
                  <a:gd name="T17" fmla="*/ 0 h 1672"/>
                  <a:gd name="T18" fmla="*/ 412 w 1444"/>
                  <a:gd name="T19" fmla="*/ 290 h 1672"/>
                  <a:gd name="T20" fmla="*/ 818 w 1444"/>
                  <a:gd name="T21" fmla="*/ 836 h 1672"/>
                  <a:gd name="T22" fmla="*/ 496 w 1444"/>
                  <a:gd name="T23" fmla="*/ 836 h 1672"/>
                  <a:gd name="T24" fmla="*/ 496 w 1444"/>
                  <a:gd name="T25" fmla="*/ 588 h 1672"/>
                  <a:gd name="T26" fmla="*/ 392 w 1444"/>
                  <a:gd name="T27" fmla="*/ 568 h 1672"/>
                  <a:gd name="T28" fmla="*/ 0 w 1444"/>
                  <a:gd name="T29" fmla="*/ 1114 h 1672"/>
                  <a:gd name="T30" fmla="*/ 410 w 1444"/>
                  <a:gd name="T31" fmla="*/ 1672 h 1672"/>
                  <a:gd name="T32" fmla="*/ 496 w 1444"/>
                  <a:gd name="T33" fmla="*/ 1652 h 1672"/>
                  <a:gd name="T34" fmla="*/ 494 w 1444"/>
                  <a:gd name="T35" fmla="*/ 1398 h 1672"/>
                  <a:gd name="T36" fmla="*/ 932 w 1444"/>
                  <a:gd name="T37" fmla="*/ 1398 h 1672"/>
                  <a:gd name="T38" fmla="*/ 1424 w 1444"/>
                  <a:gd name="T39" fmla="*/ 706 h 1672"/>
                  <a:gd name="T40" fmla="*/ 1424 w 1444"/>
                  <a:gd name="T41" fmla="*/ 706 h 1672"/>
                  <a:gd name="T42" fmla="*/ 1428 w 1444"/>
                  <a:gd name="T43" fmla="*/ 698 h 1672"/>
                  <a:gd name="T44" fmla="*/ 1436 w 1444"/>
                  <a:gd name="T45" fmla="*/ 682 h 1672"/>
                  <a:gd name="T46" fmla="*/ 1440 w 1444"/>
                  <a:gd name="T47" fmla="*/ 668 h 1672"/>
                  <a:gd name="T48" fmla="*/ 1442 w 1444"/>
                  <a:gd name="T49" fmla="*/ 654 h 1672"/>
                  <a:gd name="T50" fmla="*/ 1444 w 1444"/>
                  <a:gd name="T51" fmla="*/ 638 h 1672"/>
                  <a:gd name="T52" fmla="*/ 1444 w 1444"/>
                  <a:gd name="T53" fmla="*/ 618 h 1672"/>
                  <a:gd name="T54" fmla="*/ 1444 w 1444"/>
                  <a:gd name="T55" fmla="*/ 618 h 1672"/>
                  <a:gd name="T56" fmla="*/ 870 w 1444"/>
                  <a:gd name="T57" fmla="*/ 1316 h 1672"/>
                  <a:gd name="T58" fmla="*/ 390 w 1444"/>
                  <a:gd name="T59" fmla="*/ 1316 h 1672"/>
                  <a:gd name="T60" fmla="*/ 390 w 1444"/>
                  <a:gd name="T61" fmla="*/ 1470 h 1672"/>
                  <a:gd name="T62" fmla="*/ 120 w 1444"/>
                  <a:gd name="T63" fmla="*/ 1118 h 1672"/>
                  <a:gd name="T64" fmla="*/ 398 w 1444"/>
                  <a:gd name="T65" fmla="*/ 764 h 1672"/>
                  <a:gd name="T66" fmla="*/ 398 w 1444"/>
                  <a:gd name="T67" fmla="*/ 922 h 1672"/>
                  <a:gd name="T68" fmla="*/ 1152 w 1444"/>
                  <a:gd name="T69" fmla="*/ 922 h 1672"/>
                  <a:gd name="T70" fmla="*/ 870 w 1444"/>
                  <a:gd name="T71" fmla="*/ 1316 h 1672"/>
                  <a:gd name="T72" fmla="*/ 1348 w 1444"/>
                  <a:gd name="T73" fmla="*/ 638 h 1672"/>
                  <a:gd name="T74" fmla="*/ 1348 w 1444"/>
                  <a:gd name="T75" fmla="*/ 638 h 1672"/>
                  <a:gd name="T76" fmla="*/ 1346 w 1444"/>
                  <a:gd name="T77" fmla="*/ 650 h 1672"/>
                  <a:gd name="T78" fmla="*/ 1344 w 1444"/>
                  <a:gd name="T79" fmla="*/ 660 h 1672"/>
                  <a:gd name="T80" fmla="*/ 1338 w 1444"/>
                  <a:gd name="T81" fmla="*/ 676 h 1672"/>
                  <a:gd name="T82" fmla="*/ 1332 w 1444"/>
                  <a:gd name="T83" fmla="*/ 686 h 1672"/>
                  <a:gd name="T84" fmla="*/ 1330 w 1444"/>
                  <a:gd name="T85" fmla="*/ 690 h 1672"/>
                  <a:gd name="T86" fmla="*/ 1234 w 1444"/>
                  <a:gd name="T87" fmla="*/ 836 h 1672"/>
                  <a:gd name="T88" fmla="*/ 942 w 1444"/>
                  <a:gd name="T89" fmla="*/ 836 h 1672"/>
                  <a:gd name="T90" fmla="*/ 568 w 1444"/>
                  <a:gd name="T91" fmla="*/ 320 h 1672"/>
                  <a:gd name="T92" fmla="*/ 976 w 1444"/>
                  <a:gd name="T93" fmla="*/ 128 h 1672"/>
                  <a:gd name="T94" fmla="*/ 1322 w 1444"/>
                  <a:gd name="T95" fmla="*/ 570 h 1672"/>
                  <a:gd name="T96" fmla="*/ 1322 w 1444"/>
                  <a:gd name="T97" fmla="*/ 570 h 1672"/>
                  <a:gd name="T98" fmla="*/ 1326 w 1444"/>
                  <a:gd name="T99" fmla="*/ 576 h 1672"/>
                  <a:gd name="T100" fmla="*/ 1336 w 1444"/>
                  <a:gd name="T101" fmla="*/ 592 h 1672"/>
                  <a:gd name="T102" fmla="*/ 1340 w 1444"/>
                  <a:gd name="T103" fmla="*/ 602 h 1672"/>
                  <a:gd name="T104" fmla="*/ 1344 w 1444"/>
                  <a:gd name="T105" fmla="*/ 614 h 1672"/>
                  <a:gd name="T106" fmla="*/ 1348 w 1444"/>
                  <a:gd name="T107" fmla="*/ 626 h 1672"/>
                  <a:gd name="T108" fmla="*/ 1348 w 1444"/>
                  <a:gd name="T109" fmla="*/ 638 h 1672"/>
                  <a:gd name="T110" fmla="*/ 1348 w 1444"/>
                  <a:gd name="T111" fmla="*/ 638 h 16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444" h="1672">
                    <a:moveTo>
                      <a:pt x="1444" y="618"/>
                    </a:moveTo>
                    <a:lnTo>
                      <a:pt x="1444" y="618"/>
                    </a:lnTo>
                    <a:lnTo>
                      <a:pt x="1440" y="600"/>
                    </a:lnTo>
                    <a:lnTo>
                      <a:pt x="1436" y="582"/>
                    </a:lnTo>
                    <a:lnTo>
                      <a:pt x="1430" y="564"/>
                    </a:lnTo>
                    <a:lnTo>
                      <a:pt x="1422" y="548"/>
                    </a:lnTo>
                    <a:lnTo>
                      <a:pt x="1410" y="526"/>
                    </a:lnTo>
                    <a:lnTo>
                      <a:pt x="1404" y="518"/>
                    </a:lnTo>
                    <a:lnTo>
                      <a:pt x="1020" y="0"/>
                    </a:lnTo>
                    <a:lnTo>
                      <a:pt x="412" y="290"/>
                    </a:lnTo>
                    <a:lnTo>
                      <a:pt x="818" y="836"/>
                    </a:lnTo>
                    <a:lnTo>
                      <a:pt x="496" y="836"/>
                    </a:lnTo>
                    <a:lnTo>
                      <a:pt x="496" y="588"/>
                    </a:lnTo>
                    <a:lnTo>
                      <a:pt x="392" y="568"/>
                    </a:lnTo>
                    <a:lnTo>
                      <a:pt x="0" y="1114"/>
                    </a:lnTo>
                    <a:lnTo>
                      <a:pt x="410" y="1672"/>
                    </a:lnTo>
                    <a:lnTo>
                      <a:pt x="496" y="1652"/>
                    </a:lnTo>
                    <a:lnTo>
                      <a:pt x="494" y="1398"/>
                    </a:lnTo>
                    <a:lnTo>
                      <a:pt x="932" y="1398"/>
                    </a:lnTo>
                    <a:lnTo>
                      <a:pt x="1424" y="706"/>
                    </a:lnTo>
                    <a:lnTo>
                      <a:pt x="1424" y="706"/>
                    </a:lnTo>
                    <a:lnTo>
                      <a:pt x="1428" y="698"/>
                    </a:lnTo>
                    <a:lnTo>
                      <a:pt x="1436" y="682"/>
                    </a:lnTo>
                    <a:lnTo>
                      <a:pt x="1440" y="668"/>
                    </a:lnTo>
                    <a:lnTo>
                      <a:pt x="1442" y="654"/>
                    </a:lnTo>
                    <a:lnTo>
                      <a:pt x="1444" y="638"/>
                    </a:lnTo>
                    <a:lnTo>
                      <a:pt x="1444" y="618"/>
                    </a:lnTo>
                    <a:lnTo>
                      <a:pt x="1444" y="618"/>
                    </a:lnTo>
                    <a:close/>
                    <a:moveTo>
                      <a:pt x="870" y="1316"/>
                    </a:moveTo>
                    <a:lnTo>
                      <a:pt x="390" y="1316"/>
                    </a:lnTo>
                    <a:lnTo>
                      <a:pt x="390" y="1470"/>
                    </a:lnTo>
                    <a:lnTo>
                      <a:pt x="120" y="1118"/>
                    </a:lnTo>
                    <a:lnTo>
                      <a:pt x="398" y="764"/>
                    </a:lnTo>
                    <a:lnTo>
                      <a:pt x="398" y="922"/>
                    </a:lnTo>
                    <a:lnTo>
                      <a:pt x="1152" y="922"/>
                    </a:lnTo>
                    <a:lnTo>
                      <a:pt x="870" y="1316"/>
                    </a:lnTo>
                    <a:close/>
                    <a:moveTo>
                      <a:pt x="1348" y="638"/>
                    </a:moveTo>
                    <a:lnTo>
                      <a:pt x="1348" y="638"/>
                    </a:lnTo>
                    <a:lnTo>
                      <a:pt x="1346" y="650"/>
                    </a:lnTo>
                    <a:lnTo>
                      <a:pt x="1344" y="660"/>
                    </a:lnTo>
                    <a:lnTo>
                      <a:pt x="1338" y="676"/>
                    </a:lnTo>
                    <a:lnTo>
                      <a:pt x="1332" y="686"/>
                    </a:lnTo>
                    <a:lnTo>
                      <a:pt x="1330" y="690"/>
                    </a:lnTo>
                    <a:lnTo>
                      <a:pt x="1234" y="836"/>
                    </a:lnTo>
                    <a:lnTo>
                      <a:pt x="942" y="836"/>
                    </a:lnTo>
                    <a:lnTo>
                      <a:pt x="568" y="320"/>
                    </a:lnTo>
                    <a:lnTo>
                      <a:pt x="976" y="128"/>
                    </a:lnTo>
                    <a:lnTo>
                      <a:pt x="1322" y="570"/>
                    </a:lnTo>
                    <a:lnTo>
                      <a:pt x="1322" y="570"/>
                    </a:lnTo>
                    <a:lnTo>
                      <a:pt x="1326" y="576"/>
                    </a:lnTo>
                    <a:lnTo>
                      <a:pt x="1336" y="592"/>
                    </a:lnTo>
                    <a:lnTo>
                      <a:pt x="1340" y="602"/>
                    </a:lnTo>
                    <a:lnTo>
                      <a:pt x="1344" y="614"/>
                    </a:lnTo>
                    <a:lnTo>
                      <a:pt x="1348" y="626"/>
                    </a:lnTo>
                    <a:lnTo>
                      <a:pt x="1348" y="638"/>
                    </a:lnTo>
                    <a:lnTo>
                      <a:pt x="1348" y="63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grpSp>
        <p:nvGrpSpPr>
          <p:cNvPr id="107" name="グループ化 106"/>
          <p:cNvGrpSpPr/>
          <p:nvPr/>
        </p:nvGrpSpPr>
        <p:grpSpPr>
          <a:xfrm>
            <a:off x="2509908" y="4754182"/>
            <a:ext cx="1109592" cy="1578396"/>
            <a:chOff x="2509908" y="4754182"/>
            <a:chExt cx="1109592" cy="1578396"/>
          </a:xfrm>
        </p:grpSpPr>
        <p:sp>
          <p:nvSpPr>
            <p:cNvPr id="108" name="円柱 107"/>
            <p:cNvSpPr/>
            <p:nvPr/>
          </p:nvSpPr>
          <p:spPr bwMode="auto">
            <a:xfrm>
              <a:off x="2531698" y="4800019"/>
              <a:ext cx="1062037" cy="1456791"/>
            </a:xfrm>
            <a:prstGeom prst="can">
              <a:avLst>
                <a:gd name="adj" fmla="val 41143"/>
              </a:avLst>
            </a:prstGeom>
            <a:pattFill prst="diagBrick">
              <a:fgClr>
                <a:schemeClr val="bg1">
                  <a:lumMod val="50000"/>
                </a:schemeClr>
              </a:fgClr>
              <a:bgClr>
                <a:schemeClr val="bg1">
                  <a:lumMod val="85000"/>
                </a:schemeClr>
              </a:bgClr>
            </a:patt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09" name="楕円 108"/>
            <p:cNvSpPr/>
            <p:nvPr/>
          </p:nvSpPr>
          <p:spPr bwMode="auto">
            <a:xfrm>
              <a:off x="2535674" y="4792834"/>
              <a:ext cx="1058060" cy="391677"/>
            </a:xfrm>
            <a:prstGeom prst="ellipse">
              <a:avLst/>
            </a:prstGeom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5400000" scaled="1"/>
            </a:gra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10" name="フリーフォーム: 図形 109"/>
            <p:cNvSpPr/>
            <p:nvPr/>
          </p:nvSpPr>
          <p:spPr bwMode="auto">
            <a:xfrm>
              <a:off x="2531697" y="5017725"/>
              <a:ext cx="1062039" cy="1258975"/>
            </a:xfrm>
            <a:custGeom>
              <a:avLst/>
              <a:gdLst>
                <a:gd name="connsiteX0" fmla="*/ 1 w 1062039"/>
                <a:gd name="connsiteY0" fmla="*/ 0 h 1168948"/>
                <a:gd name="connsiteX1" fmla="*/ 16969 w 1062039"/>
                <a:gd name="connsiteY1" fmla="*/ 25843 h 1168948"/>
                <a:gd name="connsiteX2" fmla="*/ 420728 w 1062039"/>
                <a:gd name="connsiteY2" fmla="*/ 169011 h 1168948"/>
                <a:gd name="connsiteX3" fmla="*/ 531020 w 1062039"/>
                <a:gd name="connsiteY3" fmla="*/ 173585 h 1168948"/>
                <a:gd name="connsiteX4" fmla="*/ 1035273 w 1062039"/>
                <a:gd name="connsiteY4" fmla="*/ 36068 h 1168948"/>
                <a:gd name="connsiteX5" fmla="*/ 1062039 w 1062039"/>
                <a:gd name="connsiteY5" fmla="*/ 592 h 1168948"/>
                <a:gd name="connsiteX6" fmla="*/ 1062038 w 1062039"/>
                <a:gd name="connsiteY6" fmla="*/ 950471 h 1168948"/>
                <a:gd name="connsiteX7" fmla="*/ 531019 w 1062039"/>
                <a:gd name="connsiteY7" fmla="*/ 1168948 h 1168948"/>
                <a:gd name="connsiteX8" fmla="*/ 0 w 1062039"/>
                <a:gd name="connsiteY8" fmla="*/ 950471 h 1168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62039" h="1168948">
                  <a:moveTo>
                    <a:pt x="1" y="0"/>
                  </a:moveTo>
                  <a:lnTo>
                    <a:pt x="16969" y="25843"/>
                  </a:lnTo>
                  <a:cubicBezTo>
                    <a:pt x="81418" y="98263"/>
                    <a:pt x="233696" y="153264"/>
                    <a:pt x="420728" y="169011"/>
                  </a:cubicBezTo>
                  <a:cubicBezTo>
                    <a:pt x="456354" y="172010"/>
                    <a:pt x="493240" y="173585"/>
                    <a:pt x="531020" y="173585"/>
                  </a:cubicBezTo>
                  <a:cubicBezTo>
                    <a:pt x="757702" y="173585"/>
                    <a:pt x="952194" y="116881"/>
                    <a:pt x="1035273" y="36068"/>
                  </a:cubicBezTo>
                  <a:lnTo>
                    <a:pt x="1062039" y="592"/>
                  </a:lnTo>
                  <a:lnTo>
                    <a:pt x="1062038" y="950471"/>
                  </a:lnTo>
                  <a:cubicBezTo>
                    <a:pt x="1062038" y="1071133"/>
                    <a:pt x="824293" y="1168948"/>
                    <a:pt x="531019" y="1168948"/>
                  </a:cubicBezTo>
                  <a:cubicBezTo>
                    <a:pt x="237745" y="1168948"/>
                    <a:pt x="0" y="1071133"/>
                    <a:pt x="0" y="950471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chemeClr val="tx1">
                    <a:alpha val="0"/>
                  </a:schemeClr>
                </a:gs>
                <a:gs pos="100000">
                  <a:schemeClr val="tx1">
                    <a:alpha val="60000"/>
                  </a:schemeClr>
                </a:gs>
              </a:gsLst>
              <a:lin ang="10800000" scaled="1"/>
              <a:tileRect/>
            </a:gradFill>
            <a:ln w="19050">
              <a:noFill/>
              <a:miter lim="800000"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11" name="フリーフォーム: 図形 110"/>
            <p:cNvSpPr/>
            <p:nvPr/>
          </p:nvSpPr>
          <p:spPr bwMode="auto">
            <a:xfrm>
              <a:off x="2531696" y="6037593"/>
              <a:ext cx="1062038" cy="294985"/>
            </a:xfrm>
            <a:custGeom>
              <a:avLst/>
              <a:gdLst>
                <a:gd name="connsiteX0" fmla="*/ 0 w 1062038"/>
                <a:gd name="connsiteY0" fmla="*/ 0 h 314178"/>
                <a:gd name="connsiteX1" fmla="*/ 22337 w 1062038"/>
                <a:gd name="connsiteY1" fmla="*/ 34022 h 314178"/>
                <a:gd name="connsiteX2" fmla="*/ 421880 w 1062038"/>
                <a:gd name="connsiteY2" fmla="*/ 175694 h 314178"/>
                <a:gd name="connsiteX3" fmla="*/ 531020 w 1062038"/>
                <a:gd name="connsiteY3" fmla="*/ 180220 h 314178"/>
                <a:gd name="connsiteX4" fmla="*/ 1061562 w 1062038"/>
                <a:gd name="connsiteY4" fmla="*/ 2317 h 314178"/>
                <a:gd name="connsiteX5" fmla="*/ 1062038 w 1062038"/>
                <a:gd name="connsiteY5" fmla="*/ 372 h 314178"/>
                <a:gd name="connsiteX6" fmla="*/ 1062038 w 1062038"/>
                <a:gd name="connsiteY6" fmla="*/ 95701 h 314178"/>
                <a:gd name="connsiteX7" fmla="*/ 531019 w 1062038"/>
                <a:gd name="connsiteY7" fmla="*/ 314178 h 314178"/>
                <a:gd name="connsiteX8" fmla="*/ 0 w 1062038"/>
                <a:gd name="connsiteY8" fmla="*/ 95701 h 314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62038" h="314178">
                  <a:moveTo>
                    <a:pt x="0" y="0"/>
                  </a:moveTo>
                  <a:lnTo>
                    <a:pt x="22337" y="34022"/>
                  </a:lnTo>
                  <a:cubicBezTo>
                    <a:pt x="86113" y="105685"/>
                    <a:pt x="236801" y="160112"/>
                    <a:pt x="421880" y="175694"/>
                  </a:cubicBezTo>
                  <a:cubicBezTo>
                    <a:pt x="457133" y="178662"/>
                    <a:pt x="493634" y="180220"/>
                    <a:pt x="531020" y="180220"/>
                  </a:cubicBezTo>
                  <a:cubicBezTo>
                    <a:pt x="792720" y="180220"/>
                    <a:pt x="1011065" y="103846"/>
                    <a:pt x="1061562" y="2317"/>
                  </a:cubicBezTo>
                  <a:lnTo>
                    <a:pt x="1062038" y="372"/>
                  </a:lnTo>
                  <a:lnTo>
                    <a:pt x="1062038" y="95701"/>
                  </a:lnTo>
                  <a:cubicBezTo>
                    <a:pt x="1062038" y="216363"/>
                    <a:pt x="824293" y="314178"/>
                    <a:pt x="531019" y="314178"/>
                  </a:cubicBezTo>
                  <a:cubicBezTo>
                    <a:pt x="237745" y="314178"/>
                    <a:pt x="0" y="216363"/>
                    <a:pt x="0" y="957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/>
                </a:gs>
                <a:gs pos="100000">
                  <a:schemeClr val="bg1">
                    <a:lumMod val="50000"/>
                  </a:schemeClr>
                </a:gs>
              </a:gsLst>
              <a:lin ang="0" scaled="1"/>
              <a:tileRect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12" name="フリーフォーム: 図形 111"/>
            <p:cNvSpPr/>
            <p:nvPr/>
          </p:nvSpPr>
          <p:spPr bwMode="auto">
            <a:xfrm>
              <a:off x="2509908" y="4754182"/>
              <a:ext cx="1109592" cy="484833"/>
            </a:xfrm>
            <a:custGeom>
              <a:avLst/>
              <a:gdLst>
                <a:gd name="connsiteX0" fmla="*/ 554796 w 1109592"/>
                <a:gd name="connsiteY0" fmla="*/ 40481 h 516379"/>
                <a:gd name="connsiteX1" fmla="*/ 69056 w 1109592"/>
                <a:gd name="connsiteY1" fmla="*/ 212058 h 516379"/>
                <a:gd name="connsiteX2" fmla="*/ 554796 w 1109592"/>
                <a:gd name="connsiteY2" fmla="*/ 383635 h 516379"/>
                <a:gd name="connsiteX3" fmla="*/ 1040536 w 1109592"/>
                <a:gd name="connsiteY3" fmla="*/ 212058 h 516379"/>
                <a:gd name="connsiteX4" fmla="*/ 554796 w 1109592"/>
                <a:gd name="connsiteY4" fmla="*/ 40481 h 516379"/>
                <a:gd name="connsiteX5" fmla="*/ 554796 w 1109592"/>
                <a:gd name="connsiteY5" fmla="*/ 0 h 516379"/>
                <a:gd name="connsiteX6" fmla="*/ 1109592 w 1109592"/>
                <a:gd name="connsiteY6" fmla="*/ 233186 h 516379"/>
                <a:gd name="connsiteX7" fmla="*/ 1103595 w 1109592"/>
                <a:gd name="connsiteY7" fmla="*/ 258190 h 516379"/>
                <a:gd name="connsiteX8" fmla="*/ 1109592 w 1109592"/>
                <a:gd name="connsiteY8" fmla="*/ 283193 h 516379"/>
                <a:gd name="connsiteX9" fmla="*/ 554796 w 1109592"/>
                <a:gd name="connsiteY9" fmla="*/ 516379 h 516379"/>
                <a:gd name="connsiteX10" fmla="*/ 0 w 1109592"/>
                <a:gd name="connsiteY10" fmla="*/ 283193 h 516379"/>
                <a:gd name="connsiteX11" fmla="*/ 5997 w 1109592"/>
                <a:gd name="connsiteY11" fmla="*/ 258190 h 516379"/>
                <a:gd name="connsiteX12" fmla="*/ 0 w 1109592"/>
                <a:gd name="connsiteY12" fmla="*/ 233186 h 516379"/>
                <a:gd name="connsiteX13" fmla="*/ 554796 w 1109592"/>
                <a:gd name="connsiteY13" fmla="*/ 0 h 516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09592" h="516379">
                  <a:moveTo>
                    <a:pt x="554796" y="40481"/>
                  </a:moveTo>
                  <a:cubicBezTo>
                    <a:pt x="286529" y="40481"/>
                    <a:pt x="69056" y="117299"/>
                    <a:pt x="69056" y="212058"/>
                  </a:cubicBezTo>
                  <a:cubicBezTo>
                    <a:pt x="69056" y="306817"/>
                    <a:pt x="286529" y="383635"/>
                    <a:pt x="554796" y="383635"/>
                  </a:cubicBezTo>
                  <a:cubicBezTo>
                    <a:pt x="823063" y="383635"/>
                    <a:pt x="1040536" y="306817"/>
                    <a:pt x="1040536" y="212058"/>
                  </a:cubicBezTo>
                  <a:cubicBezTo>
                    <a:pt x="1040536" y="117299"/>
                    <a:pt x="823063" y="40481"/>
                    <a:pt x="554796" y="40481"/>
                  </a:cubicBezTo>
                  <a:close/>
                  <a:moveTo>
                    <a:pt x="554796" y="0"/>
                  </a:moveTo>
                  <a:cubicBezTo>
                    <a:pt x="861201" y="0"/>
                    <a:pt x="1109592" y="104401"/>
                    <a:pt x="1109592" y="233186"/>
                  </a:cubicBezTo>
                  <a:lnTo>
                    <a:pt x="1103595" y="258190"/>
                  </a:lnTo>
                  <a:lnTo>
                    <a:pt x="1109592" y="283193"/>
                  </a:lnTo>
                  <a:cubicBezTo>
                    <a:pt x="1109592" y="411978"/>
                    <a:pt x="861201" y="516379"/>
                    <a:pt x="554796" y="516379"/>
                  </a:cubicBezTo>
                  <a:cubicBezTo>
                    <a:pt x="248391" y="516379"/>
                    <a:pt x="0" y="411978"/>
                    <a:pt x="0" y="283193"/>
                  </a:cubicBezTo>
                  <a:lnTo>
                    <a:pt x="5997" y="258190"/>
                  </a:lnTo>
                  <a:lnTo>
                    <a:pt x="0" y="233186"/>
                  </a:lnTo>
                  <a:cubicBezTo>
                    <a:pt x="0" y="104401"/>
                    <a:pt x="248391" y="0"/>
                    <a:pt x="554796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/>
                </a:gs>
                <a:gs pos="100000">
                  <a:schemeClr val="bg1">
                    <a:lumMod val="50000"/>
                  </a:schemeClr>
                </a:gs>
              </a:gsLst>
              <a:lin ang="0" scaled="1"/>
              <a:tileRect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113" name="グループ化 112"/>
          <p:cNvGrpSpPr/>
          <p:nvPr/>
        </p:nvGrpSpPr>
        <p:grpSpPr>
          <a:xfrm>
            <a:off x="2509908" y="2798382"/>
            <a:ext cx="1109592" cy="1578396"/>
            <a:chOff x="2509908" y="2798382"/>
            <a:chExt cx="1109592" cy="1578396"/>
          </a:xfrm>
        </p:grpSpPr>
        <p:sp>
          <p:nvSpPr>
            <p:cNvPr id="114" name="円柱 113"/>
            <p:cNvSpPr/>
            <p:nvPr/>
          </p:nvSpPr>
          <p:spPr bwMode="auto">
            <a:xfrm>
              <a:off x="2531698" y="2844219"/>
              <a:ext cx="1062037" cy="1456791"/>
            </a:xfrm>
            <a:prstGeom prst="can">
              <a:avLst>
                <a:gd name="adj" fmla="val 41143"/>
              </a:avLst>
            </a:prstGeom>
            <a:pattFill prst="diagBrick">
              <a:fgClr>
                <a:srgbClr val="002060"/>
              </a:fgClr>
              <a:bgClr>
                <a:srgbClr val="0070C0"/>
              </a:bgClr>
            </a:patt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15" name="楕円 114"/>
            <p:cNvSpPr/>
            <p:nvPr/>
          </p:nvSpPr>
          <p:spPr bwMode="auto">
            <a:xfrm>
              <a:off x="2535674" y="2837034"/>
              <a:ext cx="1058060" cy="391677"/>
            </a:xfrm>
            <a:prstGeom prst="ellipse">
              <a:avLst/>
            </a:prstGeom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5400000" scaled="1"/>
            </a:gra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16" name="フリーフォーム: 図形 115"/>
            <p:cNvSpPr/>
            <p:nvPr/>
          </p:nvSpPr>
          <p:spPr bwMode="auto">
            <a:xfrm>
              <a:off x="2531697" y="3073312"/>
              <a:ext cx="1062039" cy="1258975"/>
            </a:xfrm>
            <a:custGeom>
              <a:avLst/>
              <a:gdLst>
                <a:gd name="connsiteX0" fmla="*/ 1 w 1062039"/>
                <a:gd name="connsiteY0" fmla="*/ 0 h 1168948"/>
                <a:gd name="connsiteX1" fmla="*/ 16969 w 1062039"/>
                <a:gd name="connsiteY1" fmla="*/ 25843 h 1168948"/>
                <a:gd name="connsiteX2" fmla="*/ 420728 w 1062039"/>
                <a:gd name="connsiteY2" fmla="*/ 169011 h 1168948"/>
                <a:gd name="connsiteX3" fmla="*/ 531020 w 1062039"/>
                <a:gd name="connsiteY3" fmla="*/ 173585 h 1168948"/>
                <a:gd name="connsiteX4" fmla="*/ 1035273 w 1062039"/>
                <a:gd name="connsiteY4" fmla="*/ 36068 h 1168948"/>
                <a:gd name="connsiteX5" fmla="*/ 1062039 w 1062039"/>
                <a:gd name="connsiteY5" fmla="*/ 592 h 1168948"/>
                <a:gd name="connsiteX6" fmla="*/ 1062038 w 1062039"/>
                <a:gd name="connsiteY6" fmla="*/ 950471 h 1168948"/>
                <a:gd name="connsiteX7" fmla="*/ 531019 w 1062039"/>
                <a:gd name="connsiteY7" fmla="*/ 1168948 h 1168948"/>
                <a:gd name="connsiteX8" fmla="*/ 0 w 1062039"/>
                <a:gd name="connsiteY8" fmla="*/ 950471 h 1168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62039" h="1168948">
                  <a:moveTo>
                    <a:pt x="1" y="0"/>
                  </a:moveTo>
                  <a:lnTo>
                    <a:pt x="16969" y="25843"/>
                  </a:lnTo>
                  <a:cubicBezTo>
                    <a:pt x="81418" y="98263"/>
                    <a:pt x="233696" y="153264"/>
                    <a:pt x="420728" y="169011"/>
                  </a:cubicBezTo>
                  <a:cubicBezTo>
                    <a:pt x="456354" y="172010"/>
                    <a:pt x="493240" y="173585"/>
                    <a:pt x="531020" y="173585"/>
                  </a:cubicBezTo>
                  <a:cubicBezTo>
                    <a:pt x="757702" y="173585"/>
                    <a:pt x="952194" y="116881"/>
                    <a:pt x="1035273" y="36068"/>
                  </a:cubicBezTo>
                  <a:lnTo>
                    <a:pt x="1062039" y="592"/>
                  </a:lnTo>
                  <a:lnTo>
                    <a:pt x="1062038" y="950471"/>
                  </a:lnTo>
                  <a:cubicBezTo>
                    <a:pt x="1062038" y="1071133"/>
                    <a:pt x="824293" y="1168948"/>
                    <a:pt x="531019" y="1168948"/>
                  </a:cubicBezTo>
                  <a:cubicBezTo>
                    <a:pt x="237745" y="1168948"/>
                    <a:pt x="0" y="1071133"/>
                    <a:pt x="0" y="950471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chemeClr val="tx1">
                    <a:alpha val="0"/>
                  </a:schemeClr>
                </a:gs>
                <a:gs pos="100000">
                  <a:schemeClr val="tx1">
                    <a:alpha val="60000"/>
                  </a:schemeClr>
                </a:gs>
              </a:gsLst>
              <a:lin ang="10800000" scaled="1"/>
              <a:tileRect/>
            </a:gradFill>
            <a:ln w="19050">
              <a:noFill/>
              <a:miter lim="800000"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17" name="フリーフォーム: 図形 116"/>
            <p:cNvSpPr/>
            <p:nvPr/>
          </p:nvSpPr>
          <p:spPr bwMode="auto">
            <a:xfrm>
              <a:off x="2531696" y="4081793"/>
              <a:ext cx="1062038" cy="294985"/>
            </a:xfrm>
            <a:custGeom>
              <a:avLst/>
              <a:gdLst>
                <a:gd name="connsiteX0" fmla="*/ 0 w 1062038"/>
                <a:gd name="connsiteY0" fmla="*/ 0 h 314178"/>
                <a:gd name="connsiteX1" fmla="*/ 22337 w 1062038"/>
                <a:gd name="connsiteY1" fmla="*/ 34022 h 314178"/>
                <a:gd name="connsiteX2" fmla="*/ 421880 w 1062038"/>
                <a:gd name="connsiteY2" fmla="*/ 175694 h 314178"/>
                <a:gd name="connsiteX3" fmla="*/ 531020 w 1062038"/>
                <a:gd name="connsiteY3" fmla="*/ 180220 h 314178"/>
                <a:gd name="connsiteX4" fmla="*/ 1061562 w 1062038"/>
                <a:gd name="connsiteY4" fmla="*/ 2317 h 314178"/>
                <a:gd name="connsiteX5" fmla="*/ 1062038 w 1062038"/>
                <a:gd name="connsiteY5" fmla="*/ 372 h 314178"/>
                <a:gd name="connsiteX6" fmla="*/ 1062038 w 1062038"/>
                <a:gd name="connsiteY6" fmla="*/ 95701 h 314178"/>
                <a:gd name="connsiteX7" fmla="*/ 531019 w 1062038"/>
                <a:gd name="connsiteY7" fmla="*/ 314178 h 314178"/>
                <a:gd name="connsiteX8" fmla="*/ 0 w 1062038"/>
                <a:gd name="connsiteY8" fmla="*/ 95701 h 314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62038" h="314178">
                  <a:moveTo>
                    <a:pt x="0" y="0"/>
                  </a:moveTo>
                  <a:lnTo>
                    <a:pt x="22337" y="34022"/>
                  </a:lnTo>
                  <a:cubicBezTo>
                    <a:pt x="86113" y="105685"/>
                    <a:pt x="236801" y="160112"/>
                    <a:pt x="421880" y="175694"/>
                  </a:cubicBezTo>
                  <a:cubicBezTo>
                    <a:pt x="457133" y="178662"/>
                    <a:pt x="493634" y="180220"/>
                    <a:pt x="531020" y="180220"/>
                  </a:cubicBezTo>
                  <a:cubicBezTo>
                    <a:pt x="792720" y="180220"/>
                    <a:pt x="1011065" y="103846"/>
                    <a:pt x="1061562" y="2317"/>
                  </a:cubicBezTo>
                  <a:lnTo>
                    <a:pt x="1062038" y="372"/>
                  </a:lnTo>
                  <a:lnTo>
                    <a:pt x="1062038" y="95701"/>
                  </a:lnTo>
                  <a:cubicBezTo>
                    <a:pt x="1062038" y="216363"/>
                    <a:pt x="824293" y="314178"/>
                    <a:pt x="531019" y="314178"/>
                  </a:cubicBezTo>
                  <a:cubicBezTo>
                    <a:pt x="237745" y="314178"/>
                    <a:pt x="0" y="216363"/>
                    <a:pt x="0" y="95701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70C0"/>
                </a:gs>
                <a:gs pos="100000">
                  <a:srgbClr val="66FFFF"/>
                </a:gs>
              </a:gsLst>
              <a:lin ang="0" scaled="1"/>
              <a:tileRect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18" name="フリーフォーム: 図形 117"/>
            <p:cNvSpPr/>
            <p:nvPr/>
          </p:nvSpPr>
          <p:spPr bwMode="auto">
            <a:xfrm>
              <a:off x="2509908" y="2798382"/>
              <a:ext cx="1109592" cy="484833"/>
            </a:xfrm>
            <a:custGeom>
              <a:avLst/>
              <a:gdLst>
                <a:gd name="connsiteX0" fmla="*/ 554796 w 1109592"/>
                <a:gd name="connsiteY0" fmla="*/ 40481 h 516379"/>
                <a:gd name="connsiteX1" fmla="*/ 69056 w 1109592"/>
                <a:gd name="connsiteY1" fmla="*/ 212058 h 516379"/>
                <a:gd name="connsiteX2" fmla="*/ 554796 w 1109592"/>
                <a:gd name="connsiteY2" fmla="*/ 383635 h 516379"/>
                <a:gd name="connsiteX3" fmla="*/ 1040536 w 1109592"/>
                <a:gd name="connsiteY3" fmla="*/ 212058 h 516379"/>
                <a:gd name="connsiteX4" fmla="*/ 554796 w 1109592"/>
                <a:gd name="connsiteY4" fmla="*/ 40481 h 516379"/>
                <a:gd name="connsiteX5" fmla="*/ 554796 w 1109592"/>
                <a:gd name="connsiteY5" fmla="*/ 0 h 516379"/>
                <a:gd name="connsiteX6" fmla="*/ 1109592 w 1109592"/>
                <a:gd name="connsiteY6" fmla="*/ 233186 h 516379"/>
                <a:gd name="connsiteX7" fmla="*/ 1103595 w 1109592"/>
                <a:gd name="connsiteY7" fmla="*/ 258190 h 516379"/>
                <a:gd name="connsiteX8" fmla="*/ 1109592 w 1109592"/>
                <a:gd name="connsiteY8" fmla="*/ 283193 h 516379"/>
                <a:gd name="connsiteX9" fmla="*/ 554796 w 1109592"/>
                <a:gd name="connsiteY9" fmla="*/ 516379 h 516379"/>
                <a:gd name="connsiteX10" fmla="*/ 0 w 1109592"/>
                <a:gd name="connsiteY10" fmla="*/ 283193 h 516379"/>
                <a:gd name="connsiteX11" fmla="*/ 5997 w 1109592"/>
                <a:gd name="connsiteY11" fmla="*/ 258190 h 516379"/>
                <a:gd name="connsiteX12" fmla="*/ 0 w 1109592"/>
                <a:gd name="connsiteY12" fmla="*/ 233186 h 516379"/>
                <a:gd name="connsiteX13" fmla="*/ 554796 w 1109592"/>
                <a:gd name="connsiteY13" fmla="*/ 0 h 516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09592" h="516379">
                  <a:moveTo>
                    <a:pt x="554796" y="40481"/>
                  </a:moveTo>
                  <a:cubicBezTo>
                    <a:pt x="286529" y="40481"/>
                    <a:pt x="69056" y="117299"/>
                    <a:pt x="69056" y="212058"/>
                  </a:cubicBezTo>
                  <a:cubicBezTo>
                    <a:pt x="69056" y="306817"/>
                    <a:pt x="286529" y="383635"/>
                    <a:pt x="554796" y="383635"/>
                  </a:cubicBezTo>
                  <a:cubicBezTo>
                    <a:pt x="823063" y="383635"/>
                    <a:pt x="1040536" y="306817"/>
                    <a:pt x="1040536" y="212058"/>
                  </a:cubicBezTo>
                  <a:cubicBezTo>
                    <a:pt x="1040536" y="117299"/>
                    <a:pt x="823063" y="40481"/>
                    <a:pt x="554796" y="40481"/>
                  </a:cubicBezTo>
                  <a:close/>
                  <a:moveTo>
                    <a:pt x="554796" y="0"/>
                  </a:moveTo>
                  <a:cubicBezTo>
                    <a:pt x="861201" y="0"/>
                    <a:pt x="1109592" y="104401"/>
                    <a:pt x="1109592" y="233186"/>
                  </a:cubicBezTo>
                  <a:lnTo>
                    <a:pt x="1103595" y="258190"/>
                  </a:lnTo>
                  <a:lnTo>
                    <a:pt x="1109592" y="283193"/>
                  </a:lnTo>
                  <a:cubicBezTo>
                    <a:pt x="1109592" y="411978"/>
                    <a:pt x="861201" y="516379"/>
                    <a:pt x="554796" y="516379"/>
                  </a:cubicBezTo>
                  <a:cubicBezTo>
                    <a:pt x="248391" y="516379"/>
                    <a:pt x="0" y="411978"/>
                    <a:pt x="0" y="283193"/>
                  </a:cubicBezTo>
                  <a:lnTo>
                    <a:pt x="5997" y="258190"/>
                  </a:lnTo>
                  <a:lnTo>
                    <a:pt x="0" y="233186"/>
                  </a:lnTo>
                  <a:cubicBezTo>
                    <a:pt x="0" y="104401"/>
                    <a:pt x="248391" y="0"/>
                    <a:pt x="554796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70C0"/>
                </a:gs>
                <a:gs pos="100000">
                  <a:srgbClr val="66FFFF"/>
                </a:gs>
              </a:gsLst>
              <a:lin ang="0" scaled="1"/>
              <a:tileRect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119" name="グループ化 118"/>
          <p:cNvGrpSpPr/>
          <p:nvPr/>
        </p:nvGrpSpPr>
        <p:grpSpPr>
          <a:xfrm>
            <a:off x="4256467" y="844547"/>
            <a:ext cx="1363282" cy="1580067"/>
            <a:chOff x="4256467" y="844547"/>
            <a:chExt cx="1363282" cy="1580067"/>
          </a:xfrm>
        </p:grpSpPr>
        <p:sp>
          <p:nvSpPr>
            <p:cNvPr id="120" name="楕円 119"/>
            <p:cNvSpPr/>
            <p:nvPr/>
          </p:nvSpPr>
          <p:spPr bwMode="auto">
            <a:xfrm>
              <a:off x="4507291" y="2111038"/>
              <a:ext cx="861634" cy="313576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5000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0" scaled="1"/>
              <a:tileRect/>
            </a:gradFill>
            <a:ln w="19050">
              <a:noFill/>
              <a:miter lim="800000"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21" name="フリーフォーム: 図形 120"/>
            <p:cNvSpPr/>
            <p:nvPr/>
          </p:nvSpPr>
          <p:spPr bwMode="auto">
            <a:xfrm>
              <a:off x="4256467" y="844547"/>
              <a:ext cx="1363282" cy="1548317"/>
            </a:xfrm>
            <a:custGeom>
              <a:avLst/>
              <a:gdLst>
                <a:gd name="connsiteX0" fmla="*/ 681641 w 1363282"/>
                <a:gd name="connsiteY0" fmla="*/ 0 h 1548317"/>
                <a:gd name="connsiteX1" fmla="*/ 1363282 w 1363282"/>
                <a:gd name="connsiteY1" fmla="*/ 160162 h 1548317"/>
                <a:gd name="connsiteX2" fmla="*/ 1357997 w 1363282"/>
                <a:gd name="connsiteY2" fmla="*/ 172481 h 1548317"/>
                <a:gd name="connsiteX3" fmla="*/ 1109544 w 1363282"/>
                <a:gd name="connsiteY3" fmla="*/ 1418172 h 1548317"/>
                <a:gd name="connsiteX4" fmla="*/ 1105078 w 1363282"/>
                <a:gd name="connsiteY4" fmla="*/ 1418172 h 1548317"/>
                <a:gd name="connsiteX5" fmla="*/ 1103706 w 1363282"/>
                <a:gd name="connsiteY5" fmla="*/ 1423128 h 1548317"/>
                <a:gd name="connsiteX6" fmla="*/ 681641 w 1363282"/>
                <a:gd name="connsiteY6" fmla="*/ 1548317 h 1548317"/>
                <a:gd name="connsiteX7" fmla="*/ 259577 w 1363282"/>
                <a:gd name="connsiteY7" fmla="*/ 1423128 h 1548317"/>
                <a:gd name="connsiteX8" fmla="*/ 258204 w 1363282"/>
                <a:gd name="connsiteY8" fmla="*/ 1418172 h 1548317"/>
                <a:gd name="connsiteX9" fmla="*/ 253740 w 1363282"/>
                <a:gd name="connsiteY9" fmla="*/ 1418172 h 1548317"/>
                <a:gd name="connsiteX10" fmla="*/ 5289 w 1363282"/>
                <a:gd name="connsiteY10" fmla="*/ 172490 h 1548317"/>
                <a:gd name="connsiteX11" fmla="*/ 0 w 1363282"/>
                <a:gd name="connsiteY11" fmla="*/ 160162 h 1548317"/>
                <a:gd name="connsiteX12" fmla="*/ 681641 w 1363282"/>
                <a:gd name="connsiteY12" fmla="*/ 0 h 15483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63282" h="1548317">
                  <a:moveTo>
                    <a:pt x="681641" y="0"/>
                  </a:moveTo>
                  <a:cubicBezTo>
                    <a:pt x="1058101" y="0"/>
                    <a:pt x="1363282" y="71707"/>
                    <a:pt x="1363282" y="160162"/>
                  </a:cubicBezTo>
                  <a:lnTo>
                    <a:pt x="1357997" y="172481"/>
                  </a:lnTo>
                  <a:lnTo>
                    <a:pt x="1109544" y="1418172"/>
                  </a:lnTo>
                  <a:lnTo>
                    <a:pt x="1105078" y="1418172"/>
                  </a:lnTo>
                  <a:lnTo>
                    <a:pt x="1103706" y="1423128"/>
                  </a:lnTo>
                  <a:cubicBezTo>
                    <a:pt x="1063534" y="1494573"/>
                    <a:pt x="889833" y="1548317"/>
                    <a:pt x="681641" y="1548317"/>
                  </a:cubicBezTo>
                  <a:cubicBezTo>
                    <a:pt x="473449" y="1548317"/>
                    <a:pt x="299749" y="1494573"/>
                    <a:pt x="259577" y="1423128"/>
                  </a:cubicBezTo>
                  <a:lnTo>
                    <a:pt x="258204" y="1418172"/>
                  </a:lnTo>
                  <a:lnTo>
                    <a:pt x="253740" y="1418172"/>
                  </a:lnTo>
                  <a:lnTo>
                    <a:pt x="5289" y="172490"/>
                  </a:lnTo>
                  <a:lnTo>
                    <a:pt x="0" y="160162"/>
                  </a:lnTo>
                  <a:cubicBezTo>
                    <a:pt x="0" y="71707"/>
                    <a:pt x="305181" y="0"/>
                    <a:pt x="681641" y="0"/>
                  </a:cubicBezTo>
                  <a:close/>
                </a:path>
              </a:pathLst>
            </a:custGeom>
            <a:pattFill prst="openDmnd">
              <a:fgClr>
                <a:schemeClr val="bg2"/>
              </a:fgClr>
              <a:bgClr>
                <a:schemeClr val="bg1"/>
              </a:bgClr>
            </a:pattFill>
            <a:ln w="1905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2" name="フリーフォーム: 図形 121"/>
            <p:cNvSpPr/>
            <p:nvPr/>
          </p:nvSpPr>
          <p:spPr bwMode="auto">
            <a:xfrm>
              <a:off x="4256467" y="844547"/>
              <a:ext cx="1363282" cy="1548317"/>
            </a:xfrm>
            <a:custGeom>
              <a:avLst/>
              <a:gdLst>
                <a:gd name="connsiteX0" fmla="*/ 681641 w 1363282"/>
                <a:gd name="connsiteY0" fmla="*/ 0 h 1548317"/>
                <a:gd name="connsiteX1" fmla="*/ 1363282 w 1363282"/>
                <a:gd name="connsiteY1" fmla="*/ 160162 h 1548317"/>
                <a:gd name="connsiteX2" fmla="*/ 1357997 w 1363282"/>
                <a:gd name="connsiteY2" fmla="*/ 172481 h 1548317"/>
                <a:gd name="connsiteX3" fmla="*/ 1109544 w 1363282"/>
                <a:gd name="connsiteY3" fmla="*/ 1418172 h 1548317"/>
                <a:gd name="connsiteX4" fmla="*/ 1105078 w 1363282"/>
                <a:gd name="connsiteY4" fmla="*/ 1418172 h 1548317"/>
                <a:gd name="connsiteX5" fmla="*/ 1103706 w 1363282"/>
                <a:gd name="connsiteY5" fmla="*/ 1423128 h 1548317"/>
                <a:gd name="connsiteX6" fmla="*/ 681641 w 1363282"/>
                <a:gd name="connsiteY6" fmla="*/ 1548317 h 1548317"/>
                <a:gd name="connsiteX7" fmla="*/ 259577 w 1363282"/>
                <a:gd name="connsiteY7" fmla="*/ 1423128 h 1548317"/>
                <a:gd name="connsiteX8" fmla="*/ 258204 w 1363282"/>
                <a:gd name="connsiteY8" fmla="*/ 1418172 h 1548317"/>
                <a:gd name="connsiteX9" fmla="*/ 253740 w 1363282"/>
                <a:gd name="connsiteY9" fmla="*/ 1418172 h 1548317"/>
                <a:gd name="connsiteX10" fmla="*/ 5289 w 1363282"/>
                <a:gd name="connsiteY10" fmla="*/ 172490 h 1548317"/>
                <a:gd name="connsiteX11" fmla="*/ 0 w 1363282"/>
                <a:gd name="connsiteY11" fmla="*/ 160162 h 1548317"/>
                <a:gd name="connsiteX12" fmla="*/ 681641 w 1363282"/>
                <a:gd name="connsiteY12" fmla="*/ 0 h 15483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63282" h="1548317">
                  <a:moveTo>
                    <a:pt x="681641" y="0"/>
                  </a:moveTo>
                  <a:cubicBezTo>
                    <a:pt x="1058101" y="0"/>
                    <a:pt x="1363282" y="71707"/>
                    <a:pt x="1363282" y="160162"/>
                  </a:cubicBezTo>
                  <a:lnTo>
                    <a:pt x="1357997" y="172481"/>
                  </a:lnTo>
                  <a:lnTo>
                    <a:pt x="1109544" y="1418172"/>
                  </a:lnTo>
                  <a:lnTo>
                    <a:pt x="1105078" y="1418172"/>
                  </a:lnTo>
                  <a:lnTo>
                    <a:pt x="1103706" y="1423128"/>
                  </a:lnTo>
                  <a:cubicBezTo>
                    <a:pt x="1063534" y="1494573"/>
                    <a:pt x="889833" y="1548317"/>
                    <a:pt x="681641" y="1548317"/>
                  </a:cubicBezTo>
                  <a:cubicBezTo>
                    <a:pt x="473449" y="1548317"/>
                    <a:pt x="299749" y="1494573"/>
                    <a:pt x="259577" y="1423128"/>
                  </a:cubicBezTo>
                  <a:lnTo>
                    <a:pt x="258204" y="1418172"/>
                  </a:lnTo>
                  <a:lnTo>
                    <a:pt x="253740" y="1418172"/>
                  </a:lnTo>
                  <a:lnTo>
                    <a:pt x="5289" y="172490"/>
                  </a:lnTo>
                  <a:lnTo>
                    <a:pt x="0" y="160162"/>
                  </a:lnTo>
                  <a:cubicBezTo>
                    <a:pt x="0" y="71707"/>
                    <a:pt x="305181" y="0"/>
                    <a:pt x="681641" y="0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chemeClr val="tx1">
                    <a:alpha val="0"/>
                  </a:schemeClr>
                </a:gs>
                <a:gs pos="100000">
                  <a:schemeClr val="tx1">
                    <a:alpha val="60000"/>
                  </a:schemeClr>
                </a:gs>
              </a:gsLst>
              <a:lin ang="10800000" scaled="1"/>
              <a:tileRect/>
            </a:gradFill>
            <a:ln w="19050">
              <a:noFill/>
              <a:miter lim="800000"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23" name="楕円 122"/>
            <p:cNvSpPr/>
            <p:nvPr/>
          </p:nvSpPr>
          <p:spPr bwMode="auto">
            <a:xfrm>
              <a:off x="4307267" y="873039"/>
              <a:ext cx="1261682" cy="244475"/>
            </a:xfrm>
            <a:prstGeom prst="ellipse">
              <a:avLst/>
            </a:prstGeom>
            <a:pattFill prst="openDmnd">
              <a:fgClr>
                <a:schemeClr val="bg1">
                  <a:lumMod val="95000"/>
                </a:schemeClr>
              </a:fgClr>
              <a:bgClr>
                <a:schemeClr val="bg1">
                  <a:lumMod val="75000"/>
                </a:schemeClr>
              </a:bgClr>
            </a:pattFill>
            <a:ln w="19050">
              <a:noFill/>
              <a:miter lim="800000"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24" name="楕円 123"/>
            <p:cNvSpPr/>
            <p:nvPr/>
          </p:nvSpPr>
          <p:spPr bwMode="auto">
            <a:xfrm>
              <a:off x="4307267" y="873038"/>
              <a:ext cx="1261682" cy="244475"/>
            </a:xfrm>
            <a:prstGeom prst="ellipse">
              <a:avLst/>
            </a:prstGeom>
            <a:gradFill flip="none" rotWithShape="1">
              <a:gsLst>
                <a:gs pos="50000">
                  <a:schemeClr val="tx1">
                    <a:alpha val="0"/>
                  </a:schemeClr>
                </a:gs>
                <a:gs pos="100000">
                  <a:schemeClr val="tx1">
                    <a:alpha val="60000"/>
                  </a:schemeClr>
                </a:gs>
              </a:gsLst>
              <a:lin ang="5400000" scaled="1"/>
              <a:tileRect/>
            </a:gradFill>
            <a:ln w="19050">
              <a:noFill/>
              <a:miter lim="800000"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25" name="Oval 23"/>
            <p:cNvSpPr>
              <a:spLocks noChangeArrowheads="1"/>
            </p:cNvSpPr>
            <p:nvPr/>
          </p:nvSpPr>
          <p:spPr bwMode="auto">
            <a:xfrm>
              <a:off x="4523674" y="1482568"/>
              <a:ext cx="828868" cy="479232"/>
            </a:xfrm>
            <a:prstGeom prst="ellipse">
              <a:avLst/>
            </a:prstGeom>
            <a:solidFill>
              <a:srgbClr val="0066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26" name="テキスト ボックス 125"/>
            <p:cNvSpPr txBox="1"/>
            <p:nvPr/>
          </p:nvSpPr>
          <p:spPr>
            <a:xfrm>
              <a:off x="4600265" y="1583032"/>
              <a:ext cx="667131" cy="29468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Inflate">
                <a:avLst>
                  <a:gd name="adj" fmla="val 12732"/>
                </a:avLst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クズかご</a:t>
              </a:r>
            </a:p>
          </p:txBody>
        </p:sp>
        <p:sp>
          <p:nvSpPr>
            <p:cNvPr id="127" name="フリーフォーム: 図形 126"/>
            <p:cNvSpPr/>
            <p:nvPr/>
          </p:nvSpPr>
          <p:spPr bwMode="auto">
            <a:xfrm>
              <a:off x="4256467" y="847073"/>
              <a:ext cx="1363282" cy="320324"/>
            </a:xfrm>
            <a:custGeom>
              <a:avLst/>
              <a:gdLst>
                <a:gd name="connsiteX0" fmla="*/ 681641 w 1363282"/>
                <a:gd name="connsiteY0" fmla="*/ 28492 h 320324"/>
                <a:gd name="connsiteX1" fmla="*/ 50800 w 1363282"/>
                <a:gd name="connsiteY1" fmla="*/ 150730 h 320324"/>
                <a:gd name="connsiteX2" fmla="*/ 681641 w 1363282"/>
                <a:gd name="connsiteY2" fmla="*/ 272968 h 320324"/>
                <a:gd name="connsiteX3" fmla="*/ 1312482 w 1363282"/>
                <a:gd name="connsiteY3" fmla="*/ 150730 h 320324"/>
                <a:gd name="connsiteX4" fmla="*/ 681641 w 1363282"/>
                <a:gd name="connsiteY4" fmla="*/ 28492 h 320324"/>
                <a:gd name="connsiteX5" fmla="*/ 681641 w 1363282"/>
                <a:gd name="connsiteY5" fmla="*/ 0 h 320324"/>
                <a:gd name="connsiteX6" fmla="*/ 1363282 w 1363282"/>
                <a:gd name="connsiteY6" fmla="*/ 160162 h 320324"/>
                <a:gd name="connsiteX7" fmla="*/ 681641 w 1363282"/>
                <a:gd name="connsiteY7" fmla="*/ 320324 h 320324"/>
                <a:gd name="connsiteX8" fmla="*/ 0 w 1363282"/>
                <a:gd name="connsiteY8" fmla="*/ 160162 h 320324"/>
                <a:gd name="connsiteX9" fmla="*/ 681641 w 1363282"/>
                <a:gd name="connsiteY9" fmla="*/ 0 h 320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63282" h="320324">
                  <a:moveTo>
                    <a:pt x="681641" y="28492"/>
                  </a:moveTo>
                  <a:cubicBezTo>
                    <a:pt x="333237" y="28492"/>
                    <a:pt x="50800" y="83220"/>
                    <a:pt x="50800" y="150730"/>
                  </a:cubicBezTo>
                  <a:cubicBezTo>
                    <a:pt x="50800" y="218240"/>
                    <a:pt x="333237" y="272968"/>
                    <a:pt x="681641" y="272968"/>
                  </a:cubicBezTo>
                  <a:cubicBezTo>
                    <a:pt x="1030045" y="272968"/>
                    <a:pt x="1312482" y="218240"/>
                    <a:pt x="1312482" y="150730"/>
                  </a:cubicBezTo>
                  <a:cubicBezTo>
                    <a:pt x="1312482" y="83220"/>
                    <a:pt x="1030045" y="28492"/>
                    <a:pt x="681641" y="28492"/>
                  </a:cubicBezTo>
                  <a:close/>
                  <a:moveTo>
                    <a:pt x="681641" y="0"/>
                  </a:moveTo>
                  <a:cubicBezTo>
                    <a:pt x="1058101" y="0"/>
                    <a:pt x="1363282" y="71707"/>
                    <a:pt x="1363282" y="160162"/>
                  </a:cubicBezTo>
                  <a:cubicBezTo>
                    <a:pt x="1363282" y="248617"/>
                    <a:pt x="1058101" y="320324"/>
                    <a:pt x="681641" y="320324"/>
                  </a:cubicBezTo>
                  <a:cubicBezTo>
                    <a:pt x="305181" y="320324"/>
                    <a:pt x="0" y="248617"/>
                    <a:pt x="0" y="160162"/>
                  </a:cubicBezTo>
                  <a:cubicBezTo>
                    <a:pt x="0" y="71707"/>
                    <a:pt x="305181" y="0"/>
                    <a:pt x="681641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5000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0" scaled="1"/>
              <a:tileRect/>
            </a:gradFill>
            <a:ln w="19050">
              <a:noFill/>
              <a:miter lim="800000"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128" name="グループ化 127"/>
          <p:cNvGrpSpPr/>
          <p:nvPr/>
        </p:nvGrpSpPr>
        <p:grpSpPr>
          <a:xfrm>
            <a:off x="4250158" y="2800347"/>
            <a:ext cx="1369591" cy="1580067"/>
            <a:chOff x="4250158" y="2800347"/>
            <a:chExt cx="1369591" cy="1580067"/>
          </a:xfrm>
        </p:grpSpPr>
        <p:sp>
          <p:nvSpPr>
            <p:cNvPr id="129" name="楕円 128"/>
            <p:cNvSpPr/>
            <p:nvPr/>
          </p:nvSpPr>
          <p:spPr bwMode="auto">
            <a:xfrm>
              <a:off x="4507291" y="4066838"/>
              <a:ext cx="861634" cy="313576"/>
            </a:xfrm>
            <a:prstGeom prst="ellipse">
              <a:avLst/>
            </a:prstGeom>
            <a:gradFill flip="none" rotWithShape="1">
              <a:gsLst>
                <a:gs pos="0">
                  <a:srgbClr val="00B0F0"/>
                </a:gs>
                <a:gs pos="50000">
                  <a:schemeClr val="accent5">
                    <a:lumMod val="90000"/>
                  </a:schemeClr>
                </a:gs>
                <a:gs pos="100000">
                  <a:srgbClr val="00B0F0"/>
                </a:gs>
              </a:gsLst>
              <a:lin ang="0" scaled="1"/>
              <a:tileRect/>
            </a:gradFill>
            <a:ln w="19050">
              <a:noFill/>
              <a:miter lim="800000"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30" name="フリーフォーム: 図形 129"/>
            <p:cNvSpPr/>
            <p:nvPr/>
          </p:nvSpPr>
          <p:spPr bwMode="auto">
            <a:xfrm>
              <a:off x="4256467" y="2800347"/>
              <a:ext cx="1363282" cy="1548317"/>
            </a:xfrm>
            <a:custGeom>
              <a:avLst/>
              <a:gdLst>
                <a:gd name="connsiteX0" fmla="*/ 681641 w 1363282"/>
                <a:gd name="connsiteY0" fmla="*/ 0 h 1548317"/>
                <a:gd name="connsiteX1" fmla="*/ 1363282 w 1363282"/>
                <a:gd name="connsiteY1" fmla="*/ 160162 h 1548317"/>
                <a:gd name="connsiteX2" fmla="*/ 1357997 w 1363282"/>
                <a:gd name="connsiteY2" fmla="*/ 172481 h 1548317"/>
                <a:gd name="connsiteX3" fmla="*/ 1109544 w 1363282"/>
                <a:gd name="connsiteY3" fmla="*/ 1418172 h 1548317"/>
                <a:gd name="connsiteX4" fmla="*/ 1105078 w 1363282"/>
                <a:gd name="connsiteY4" fmla="*/ 1418172 h 1548317"/>
                <a:gd name="connsiteX5" fmla="*/ 1103706 w 1363282"/>
                <a:gd name="connsiteY5" fmla="*/ 1423128 h 1548317"/>
                <a:gd name="connsiteX6" fmla="*/ 681641 w 1363282"/>
                <a:gd name="connsiteY6" fmla="*/ 1548317 h 1548317"/>
                <a:gd name="connsiteX7" fmla="*/ 259577 w 1363282"/>
                <a:gd name="connsiteY7" fmla="*/ 1423128 h 1548317"/>
                <a:gd name="connsiteX8" fmla="*/ 258204 w 1363282"/>
                <a:gd name="connsiteY8" fmla="*/ 1418172 h 1548317"/>
                <a:gd name="connsiteX9" fmla="*/ 253740 w 1363282"/>
                <a:gd name="connsiteY9" fmla="*/ 1418172 h 1548317"/>
                <a:gd name="connsiteX10" fmla="*/ 5289 w 1363282"/>
                <a:gd name="connsiteY10" fmla="*/ 172490 h 1548317"/>
                <a:gd name="connsiteX11" fmla="*/ 0 w 1363282"/>
                <a:gd name="connsiteY11" fmla="*/ 160162 h 1548317"/>
                <a:gd name="connsiteX12" fmla="*/ 681641 w 1363282"/>
                <a:gd name="connsiteY12" fmla="*/ 0 h 15483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63282" h="1548317">
                  <a:moveTo>
                    <a:pt x="681641" y="0"/>
                  </a:moveTo>
                  <a:cubicBezTo>
                    <a:pt x="1058101" y="0"/>
                    <a:pt x="1363282" y="71707"/>
                    <a:pt x="1363282" y="160162"/>
                  </a:cubicBezTo>
                  <a:lnTo>
                    <a:pt x="1357997" y="172481"/>
                  </a:lnTo>
                  <a:lnTo>
                    <a:pt x="1109544" y="1418172"/>
                  </a:lnTo>
                  <a:lnTo>
                    <a:pt x="1105078" y="1418172"/>
                  </a:lnTo>
                  <a:lnTo>
                    <a:pt x="1103706" y="1423128"/>
                  </a:lnTo>
                  <a:cubicBezTo>
                    <a:pt x="1063534" y="1494573"/>
                    <a:pt x="889833" y="1548317"/>
                    <a:pt x="681641" y="1548317"/>
                  </a:cubicBezTo>
                  <a:cubicBezTo>
                    <a:pt x="473449" y="1548317"/>
                    <a:pt x="299749" y="1494573"/>
                    <a:pt x="259577" y="1423128"/>
                  </a:cubicBezTo>
                  <a:lnTo>
                    <a:pt x="258204" y="1418172"/>
                  </a:lnTo>
                  <a:lnTo>
                    <a:pt x="253740" y="1418172"/>
                  </a:lnTo>
                  <a:lnTo>
                    <a:pt x="5289" y="172490"/>
                  </a:lnTo>
                  <a:lnTo>
                    <a:pt x="0" y="160162"/>
                  </a:lnTo>
                  <a:cubicBezTo>
                    <a:pt x="0" y="71707"/>
                    <a:pt x="305181" y="0"/>
                    <a:pt x="681641" y="0"/>
                  </a:cubicBezTo>
                  <a:close/>
                </a:path>
              </a:pathLst>
            </a:custGeom>
            <a:pattFill prst="openDmnd">
              <a:fgClr>
                <a:srgbClr val="0070C0"/>
              </a:fgClr>
              <a:bgClr>
                <a:schemeClr val="accent5">
                  <a:lumMod val="75000"/>
                </a:schemeClr>
              </a:bgClr>
            </a:pattFill>
            <a:ln w="19050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1" name="フリーフォーム: 図形 130"/>
            <p:cNvSpPr/>
            <p:nvPr/>
          </p:nvSpPr>
          <p:spPr bwMode="auto">
            <a:xfrm>
              <a:off x="4250158" y="2822299"/>
              <a:ext cx="1363282" cy="1548317"/>
            </a:xfrm>
            <a:custGeom>
              <a:avLst/>
              <a:gdLst>
                <a:gd name="connsiteX0" fmla="*/ 681641 w 1363282"/>
                <a:gd name="connsiteY0" fmla="*/ 0 h 1548317"/>
                <a:gd name="connsiteX1" fmla="*/ 1363282 w 1363282"/>
                <a:gd name="connsiteY1" fmla="*/ 160162 h 1548317"/>
                <a:gd name="connsiteX2" fmla="*/ 1357997 w 1363282"/>
                <a:gd name="connsiteY2" fmla="*/ 172481 h 1548317"/>
                <a:gd name="connsiteX3" fmla="*/ 1109544 w 1363282"/>
                <a:gd name="connsiteY3" fmla="*/ 1418172 h 1548317"/>
                <a:gd name="connsiteX4" fmla="*/ 1105078 w 1363282"/>
                <a:gd name="connsiteY4" fmla="*/ 1418172 h 1548317"/>
                <a:gd name="connsiteX5" fmla="*/ 1103706 w 1363282"/>
                <a:gd name="connsiteY5" fmla="*/ 1423128 h 1548317"/>
                <a:gd name="connsiteX6" fmla="*/ 681641 w 1363282"/>
                <a:gd name="connsiteY6" fmla="*/ 1548317 h 1548317"/>
                <a:gd name="connsiteX7" fmla="*/ 259577 w 1363282"/>
                <a:gd name="connsiteY7" fmla="*/ 1423128 h 1548317"/>
                <a:gd name="connsiteX8" fmla="*/ 258204 w 1363282"/>
                <a:gd name="connsiteY8" fmla="*/ 1418172 h 1548317"/>
                <a:gd name="connsiteX9" fmla="*/ 253740 w 1363282"/>
                <a:gd name="connsiteY9" fmla="*/ 1418172 h 1548317"/>
                <a:gd name="connsiteX10" fmla="*/ 5289 w 1363282"/>
                <a:gd name="connsiteY10" fmla="*/ 172490 h 1548317"/>
                <a:gd name="connsiteX11" fmla="*/ 0 w 1363282"/>
                <a:gd name="connsiteY11" fmla="*/ 160162 h 1548317"/>
                <a:gd name="connsiteX12" fmla="*/ 681641 w 1363282"/>
                <a:gd name="connsiteY12" fmla="*/ 0 h 15483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63282" h="1548317">
                  <a:moveTo>
                    <a:pt x="681641" y="0"/>
                  </a:moveTo>
                  <a:cubicBezTo>
                    <a:pt x="1058101" y="0"/>
                    <a:pt x="1363282" y="71707"/>
                    <a:pt x="1363282" y="160162"/>
                  </a:cubicBezTo>
                  <a:lnTo>
                    <a:pt x="1357997" y="172481"/>
                  </a:lnTo>
                  <a:lnTo>
                    <a:pt x="1109544" y="1418172"/>
                  </a:lnTo>
                  <a:lnTo>
                    <a:pt x="1105078" y="1418172"/>
                  </a:lnTo>
                  <a:lnTo>
                    <a:pt x="1103706" y="1423128"/>
                  </a:lnTo>
                  <a:cubicBezTo>
                    <a:pt x="1063534" y="1494573"/>
                    <a:pt x="889833" y="1548317"/>
                    <a:pt x="681641" y="1548317"/>
                  </a:cubicBezTo>
                  <a:cubicBezTo>
                    <a:pt x="473449" y="1548317"/>
                    <a:pt x="299749" y="1494573"/>
                    <a:pt x="259577" y="1423128"/>
                  </a:cubicBezTo>
                  <a:lnTo>
                    <a:pt x="258204" y="1418172"/>
                  </a:lnTo>
                  <a:lnTo>
                    <a:pt x="253740" y="1418172"/>
                  </a:lnTo>
                  <a:lnTo>
                    <a:pt x="5289" y="172490"/>
                  </a:lnTo>
                  <a:lnTo>
                    <a:pt x="0" y="160162"/>
                  </a:lnTo>
                  <a:cubicBezTo>
                    <a:pt x="0" y="71707"/>
                    <a:pt x="305181" y="0"/>
                    <a:pt x="681641" y="0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chemeClr val="tx1">
                    <a:alpha val="0"/>
                  </a:schemeClr>
                </a:gs>
                <a:gs pos="100000">
                  <a:schemeClr val="tx1">
                    <a:alpha val="60000"/>
                  </a:schemeClr>
                </a:gs>
              </a:gsLst>
              <a:lin ang="10800000" scaled="1"/>
              <a:tileRect/>
            </a:gradFill>
            <a:ln w="19050">
              <a:noFill/>
              <a:miter lim="800000"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32" name="楕円 131"/>
            <p:cNvSpPr/>
            <p:nvPr/>
          </p:nvSpPr>
          <p:spPr bwMode="auto">
            <a:xfrm>
              <a:off x="4307267" y="2828839"/>
              <a:ext cx="1261682" cy="244475"/>
            </a:xfrm>
            <a:prstGeom prst="ellipse">
              <a:avLst/>
            </a:prstGeom>
            <a:pattFill prst="openDmnd">
              <a:fgClr>
                <a:srgbClr val="00B0F0"/>
              </a:fgClr>
              <a:bgClr>
                <a:srgbClr val="0070C0"/>
              </a:bgClr>
            </a:pattFill>
            <a:ln w="19050">
              <a:noFill/>
              <a:miter lim="800000"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33" name="楕円 132"/>
            <p:cNvSpPr/>
            <p:nvPr/>
          </p:nvSpPr>
          <p:spPr bwMode="auto">
            <a:xfrm>
              <a:off x="4300958" y="2850790"/>
              <a:ext cx="1261682" cy="244475"/>
            </a:xfrm>
            <a:prstGeom prst="ellipse">
              <a:avLst/>
            </a:prstGeom>
            <a:gradFill flip="none" rotWithShape="1">
              <a:gsLst>
                <a:gs pos="50000">
                  <a:schemeClr val="tx1">
                    <a:alpha val="0"/>
                  </a:schemeClr>
                </a:gs>
                <a:gs pos="100000">
                  <a:schemeClr val="tx1">
                    <a:alpha val="60000"/>
                  </a:schemeClr>
                </a:gs>
              </a:gsLst>
              <a:lin ang="5400000" scaled="1"/>
              <a:tileRect/>
            </a:gradFill>
            <a:ln w="19050">
              <a:noFill/>
              <a:miter lim="800000"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34" name="Oval 23"/>
            <p:cNvSpPr>
              <a:spLocks noChangeArrowheads="1"/>
            </p:cNvSpPr>
            <p:nvPr/>
          </p:nvSpPr>
          <p:spPr bwMode="auto">
            <a:xfrm>
              <a:off x="4523674" y="3438368"/>
              <a:ext cx="828868" cy="479232"/>
            </a:xfrm>
            <a:prstGeom prst="ellipse">
              <a:avLst/>
            </a:prstGeom>
            <a:solidFill>
              <a:srgbClr val="00206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35" name="テキスト ボックス 134"/>
            <p:cNvSpPr txBox="1"/>
            <p:nvPr/>
          </p:nvSpPr>
          <p:spPr>
            <a:xfrm>
              <a:off x="4600265" y="3538832"/>
              <a:ext cx="667131" cy="29468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Inflate">
                <a:avLst>
                  <a:gd name="adj" fmla="val 12732"/>
                </a:avLst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クズかご</a:t>
              </a:r>
            </a:p>
          </p:txBody>
        </p:sp>
        <p:sp>
          <p:nvSpPr>
            <p:cNvPr id="136" name="フリーフォーム: 図形 135"/>
            <p:cNvSpPr/>
            <p:nvPr/>
          </p:nvSpPr>
          <p:spPr bwMode="auto">
            <a:xfrm>
              <a:off x="4256467" y="2805123"/>
              <a:ext cx="1363282" cy="320324"/>
            </a:xfrm>
            <a:custGeom>
              <a:avLst/>
              <a:gdLst>
                <a:gd name="connsiteX0" fmla="*/ 681641 w 1363282"/>
                <a:gd name="connsiteY0" fmla="*/ 28492 h 320324"/>
                <a:gd name="connsiteX1" fmla="*/ 50800 w 1363282"/>
                <a:gd name="connsiteY1" fmla="*/ 150730 h 320324"/>
                <a:gd name="connsiteX2" fmla="*/ 681641 w 1363282"/>
                <a:gd name="connsiteY2" fmla="*/ 272968 h 320324"/>
                <a:gd name="connsiteX3" fmla="*/ 1312482 w 1363282"/>
                <a:gd name="connsiteY3" fmla="*/ 150730 h 320324"/>
                <a:gd name="connsiteX4" fmla="*/ 681641 w 1363282"/>
                <a:gd name="connsiteY4" fmla="*/ 28492 h 320324"/>
                <a:gd name="connsiteX5" fmla="*/ 681641 w 1363282"/>
                <a:gd name="connsiteY5" fmla="*/ 0 h 320324"/>
                <a:gd name="connsiteX6" fmla="*/ 1363282 w 1363282"/>
                <a:gd name="connsiteY6" fmla="*/ 160162 h 320324"/>
                <a:gd name="connsiteX7" fmla="*/ 681641 w 1363282"/>
                <a:gd name="connsiteY7" fmla="*/ 320324 h 320324"/>
                <a:gd name="connsiteX8" fmla="*/ 0 w 1363282"/>
                <a:gd name="connsiteY8" fmla="*/ 160162 h 320324"/>
                <a:gd name="connsiteX9" fmla="*/ 681641 w 1363282"/>
                <a:gd name="connsiteY9" fmla="*/ 0 h 320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63282" h="320324">
                  <a:moveTo>
                    <a:pt x="681641" y="28492"/>
                  </a:moveTo>
                  <a:cubicBezTo>
                    <a:pt x="333237" y="28492"/>
                    <a:pt x="50800" y="83220"/>
                    <a:pt x="50800" y="150730"/>
                  </a:cubicBezTo>
                  <a:cubicBezTo>
                    <a:pt x="50800" y="218240"/>
                    <a:pt x="333237" y="272968"/>
                    <a:pt x="681641" y="272968"/>
                  </a:cubicBezTo>
                  <a:cubicBezTo>
                    <a:pt x="1030045" y="272968"/>
                    <a:pt x="1312482" y="218240"/>
                    <a:pt x="1312482" y="150730"/>
                  </a:cubicBezTo>
                  <a:cubicBezTo>
                    <a:pt x="1312482" y="83220"/>
                    <a:pt x="1030045" y="28492"/>
                    <a:pt x="681641" y="28492"/>
                  </a:cubicBezTo>
                  <a:close/>
                  <a:moveTo>
                    <a:pt x="681641" y="0"/>
                  </a:moveTo>
                  <a:cubicBezTo>
                    <a:pt x="1058101" y="0"/>
                    <a:pt x="1363282" y="71707"/>
                    <a:pt x="1363282" y="160162"/>
                  </a:cubicBezTo>
                  <a:cubicBezTo>
                    <a:pt x="1363282" y="248617"/>
                    <a:pt x="1058101" y="320324"/>
                    <a:pt x="681641" y="320324"/>
                  </a:cubicBezTo>
                  <a:cubicBezTo>
                    <a:pt x="305181" y="320324"/>
                    <a:pt x="0" y="248617"/>
                    <a:pt x="0" y="160162"/>
                  </a:cubicBezTo>
                  <a:cubicBezTo>
                    <a:pt x="0" y="71707"/>
                    <a:pt x="305181" y="0"/>
                    <a:pt x="681641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B0F0"/>
                </a:gs>
                <a:gs pos="50000">
                  <a:schemeClr val="accent5">
                    <a:lumMod val="90000"/>
                  </a:schemeClr>
                </a:gs>
                <a:gs pos="100000">
                  <a:srgbClr val="00B0F0"/>
                </a:gs>
              </a:gsLst>
              <a:lin ang="0" scaled="1"/>
              <a:tileRect/>
            </a:gradFill>
            <a:ln w="19050">
              <a:noFill/>
              <a:miter lim="800000"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137" name="グループ化 136"/>
          <p:cNvGrpSpPr/>
          <p:nvPr/>
        </p:nvGrpSpPr>
        <p:grpSpPr>
          <a:xfrm>
            <a:off x="4250158" y="4735827"/>
            <a:ext cx="1369591" cy="1580067"/>
            <a:chOff x="4250158" y="4735827"/>
            <a:chExt cx="1369591" cy="1580067"/>
          </a:xfrm>
        </p:grpSpPr>
        <p:sp>
          <p:nvSpPr>
            <p:cNvPr id="138" name="楕円 137"/>
            <p:cNvSpPr/>
            <p:nvPr/>
          </p:nvSpPr>
          <p:spPr bwMode="auto">
            <a:xfrm>
              <a:off x="4507291" y="6002318"/>
              <a:ext cx="861634" cy="313576"/>
            </a:xfrm>
            <a:prstGeom prst="ellipse">
              <a:avLst/>
            </a:prstGeom>
            <a:gradFill>
              <a:gsLst>
                <a:gs pos="0">
                  <a:srgbClr val="C00000"/>
                </a:gs>
                <a:gs pos="50000">
                  <a:srgbClr val="FF6600"/>
                </a:gs>
                <a:gs pos="100000">
                  <a:srgbClr val="C00000"/>
                </a:gs>
              </a:gsLst>
              <a:lin ang="0" scaled="1"/>
            </a:gradFill>
            <a:ln w="19050">
              <a:noFill/>
              <a:miter lim="800000"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39" name="フリーフォーム: 図形 138"/>
            <p:cNvSpPr/>
            <p:nvPr/>
          </p:nvSpPr>
          <p:spPr bwMode="auto">
            <a:xfrm>
              <a:off x="4256467" y="4735827"/>
              <a:ext cx="1363282" cy="1548317"/>
            </a:xfrm>
            <a:custGeom>
              <a:avLst/>
              <a:gdLst>
                <a:gd name="connsiteX0" fmla="*/ 681641 w 1363282"/>
                <a:gd name="connsiteY0" fmla="*/ 0 h 1548317"/>
                <a:gd name="connsiteX1" fmla="*/ 1363282 w 1363282"/>
                <a:gd name="connsiteY1" fmla="*/ 160162 h 1548317"/>
                <a:gd name="connsiteX2" fmla="*/ 1357997 w 1363282"/>
                <a:gd name="connsiteY2" fmla="*/ 172481 h 1548317"/>
                <a:gd name="connsiteX3" fmla="*/ 1109544 w 1363282"/>
                <a:gd name="connsiteY3" fmla="*/ 1418172 h 1548317"/>
                <a:gd name="connsiteX4" fmla="*/ 1105078 w 1363282"/>
                <a:gd name="connsiteY4" fmla="*/ 1418172 h 1548317"/>
                <a:gd name="connsiteX5" fmla="*/ 1103706 w 1363282"/>
                <a:gd name="connsiteY5" fmla="*/ 1423128 h 1548317"/>
                <a:gd name="connsiteX6" fmla="*/ 681641 w 1363282"/>
                <a:gd name="connsiteY6" fmla="*/ 1548317 h 1548317"/>
                <a:gd name="connsiteX7" fmla="*/ 259577 w 1363282"/>
                <a:gd name="connsiteY7" fmla="*/ 1423128 h 1548317"/>
                <a:gd name="connsiteX8" fmla="*/ 258204 w 1363282"/>
                <a:gd name="connsiteY8" fmla="*/ 1418172 h 1548317"/>
                <a:gd name="connsiteX9" fmla="*/ 253740 w 1363282"/>
                <a:gd name="connsiteY9" fmla="*/ 1418172 h 1548317"/>
                <a:gd name="connsiteX10" fmla="*/ 5289 w 1363282"/>
                <a:gd name="connsiteY10" fmla="*/ 172490 h 1548317"/>
                <a:gd name="connsiteX11" fmla="*/ 0 w 1363282"/>
                <a:gd name="connsiteY11" fmla="*/ 160162 h 1548317"/>
                <a:gd name="connsiteX12" fmla="*/ 681641 w 1363282"/>
                <a:gd name="connsiteY12" fmla="*/ 0 h 15483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63282" h="1548317">
                  <a:moveTo>
                    <a:pt x="681641" y="0"/>
                  </a:moveTo>
                  <a:cubicBezTo>
                    <a:pt x="1058101" y="0"/>
                    <a:pt x="1363282" y="71707"/>
                    <a:pt x="1363282" y="160162"/>
                  </a:cubicBezTo>
                  <a:lnTo>
                    <a:pt x="1357997" y="172481"/>
                  </a:lnTo>
                  <a:lnTo>
                    <a:pt x="1109544" y="1418172"/>
                  </a:lnTo>
                  <a:lnTo>
                    <a:pt x="1105078" y="1418172"/>
                  </a:lnTo>
                  <a:lnTo>
                    <a:pt x="1103706" y="1423128"/>
                  </a:lnTo>
                  <a:cubicBezTo>
                    <a:pt x="1063534" y="1494573"/>
                    <a:pt x="889833" y="1548317"/>
                    <a:pt x="681641" y="1548317"/>
                  </a:cubicBezTo>
                  <a:cubicBezTo>
                    <a:pt x="473449" y="1548317"/>
                    <a:pt x="299749" y="1494573"/>
                    <a:pt x="259577" y="1423128"/>
                  </a:cubicBezTo>
                  <a:lnTo>
                    <a:pt x="258204" y="1418172"/>
                  </a:lnTo>
                  <a:lnTo>
                    <a:pt x="253740" y="1418172"/>
                  </a:lnTo>
                  <a:lnTo>
                    <a:pt x="5289" y="172490"/>
                  </a:lnTo>
                  <a:lnTo>
                    <a:pt x="0" y="160162"/>
                  </a:lnTo>
                  <a:cubicBezTo>
                    <a:pt x="0" y="71707"/>
                    <a:pt x="305181" y="0"/>
                    <a:pt x="681641" y="0"/>
                  </a:cubicBezTo>
                  <a:close/>
                </a:path>
              </a:pathLst>
            </a:custGeom>
            <a:pattFill prst="openDmnd">
              <a:fgClr>
                <a:srgbClr val="C00000"/>
              </a:fgClr>
              <a:bgClr>
                <a:srgbClr val="FF0000"/>
              </a:bgClr>
            </a:pattFill>
            <a:ln w="19050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0" name="フリーフォーム: 図形 139"/>
            <p:cNvSpPr/>
            <p:nvPr/>
          </p:nvSpPr>
          <p:spPr bwMode="auto">
            <a:xfrm>
              <a:off x="4250158" y="4751702"/>
              <a:ext cx="1363282" cy="1548317"/>
            </a:xfrm>
            <a:custGeom>
              <a:avLst/>
              <a:gdLst>
                <a:gd name="connsiteX0" fmla="*/ 681641 w 1363282"/>
                <a:gd name="connsiteY0" fmla="*/ 0 h 1548317"/>
                <a:gd name="connsiteX1" fmla="*/ 1363282 w 1363282"/>
                <a:gd name="connsiteY1" fmla="*/ 160162 h 1548317"/>
                <a:gd name="connsiteX2" fmla="*/ 1357997 w 1363282"/>
                <a:gd name="connsiteY2" fmla="*/ 172481 h 1548317"/>
                <a:gd name="connsiteX3" fmla="*/ 1109544 w 1363282"/>
                <a:gd name="connsiteY3" fmla="*/ 1418172 h 1548317"/>
                <a:gd name="connsiteX4" fmla="*/ 1105078 w 1363282"/>
                <a:gd name="connsiteY4" fmla="*/ 1418172 h 1548317"/>
                <a:gd name="connsiteX5" fmla="*/ 1103706 w 1363282"/>
                <a:gd name="connsiteY5" fmla="*/ 1423128 h 1548317"/>
                <a:gd name="connsiteX6" fmla="*/ 681641 w 1363282"/>
                <a:gd name="connsiteY6" fmla="*/ 1548317 h 1548317"/>
                <a:gd name="connsiteX7" fmla="*/ 259577 w 1363282"/>
                <a:gd name="connsiteY7" fmla="*/ 1423128 h 1548317"/>
                <a:gd name="connsiteX8" fmla="*/ 258204 w 1363282"/>
                <a:gd name="connsiteY8" fmla="*/ 1418172 h 1548317"/>
                <a:gd name="connsiteX9" fmla="*/ 253740 w 1363282"/>
                <a:gd name="connsiteY9" fmla="*/ 1418172 h 1548317"/>
                <a:gd name="connsiteX10" fmla="*/ 5289 w 1363282"/>
                <a:gd name="connsiteY10" fmla="*/ 172490 h 1548317"/>
                <a:gd name="connsiteX11" fmla="*/ 0 w 1363282"/>
                <a:gd name="connsiteY11" fmla="*/ 160162 h 1548317"/>
                <a:gd name="connsiteX12" fmla="*/ 681641 w 1363282"/>
                <a:gd name="connsiteY12" fmla="*/ 0 h 15483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63282" h="1548317">
                  <a:moveTo>
                    <a:pt x="681641" y="0"/>
                  </a:moveTo>
                  <a:cubicBezTo>
                    <a:pt x="1058101" y="0"/>
                    <a:pt x="1363282" y="71707"/>
                    <a:pt x="1363282" y="160162"/>
                  </a:cubicBezTo>
                  <a:lnTo>
                    <a:pt x="1357997" y="172481"/>
                  </a:lnTo>
                  <a:lnTo>
                    <a:pt x="1109544" y="1418172"/>
                  </a:lnTo>
                  <a:lnTo>
                    <a:pt x="1105078" y="1418172"/>
                  </a:lnTo>
                  <a:lnTo>
                    <a:pt x="1103706" y="1423128"/>
                  </a:lnTo>
                  <a:cubicBezTo>
                    <a:pt x="1063534" y="1494573"/>
                    <a:pt x="889833" y="1548317"/>
                    <a:pt x="681641" y="1548317"/>
                  </a:cubicBezTo>
                  <a:cubicBezTo>
                    <a:pt x="473449" y="1548317"/>
                    <a:pt x="299749" y="1494573"/>
                    <a:pt x="259577" y="1423128"/>
                  </a:cubicBezTo>
                  <a:lnTo>
                    <a:pt x="258204" y="1418172"/>
                  </a:lnTo>
                  <a:lnTo>
                    <a:pt x="253740" y="1418172"/>
                  </a:lnTo>
                  <a:lnTo>
                    <a:pt x="5289" y="172490"/>
                  </a:lnTo>
                  <a:lnTo>
                    <a:pt x="0" y="160162"/>
                  </a:lnTo>
                  <a:cubicBezTo>
                    <a:pt x="0" y="71707"/>
                    <a:pt x="305181" y="0"/>
                    <a:pt x="681641" y="0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chemeClr val="tx1">
                    <a:alpha val="0"/>
                  </a:schemeClr>
                </a:gs>
                <a:gs pos="100000">
                  <a:schemeClr val="tx1">
                    <a:alpha val="60000"/>
                  </a:schemeClr>
                </a:gs>
              </a:gsLst>
              <a:lin ang="10800000" scaled="1"/>
              <a:tileRect/>
            </a:gradFill>
            <a:ln w="19050">
              <a:noFill/>
              <a:miter lim="800000"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41" name="楕円 140"/>
            <p:cNvSpPr/>
            <p:nvPr/>
          </p:nvSpPr>
          <p:spPr bwMode="auto">
            <a:xfrm>
              <a:off x="4307267" y="4764319"/>
              <a:ext cx="1261682" cy="244475"/>
            </a:xfrm>
            <a:prstGeom prst="ellipse">
              <a:avLst/>
            </a:prstGeom>
            <a:pattFill prst="openDmnd">
              <a:fgClr>
                <a:srgbClr val="FF0000"/>
              </a:fgClr>
              <a:bgClr>
                <a:srgbClr val="C00000"/>
              </a:bgClr>
            </a:pattFill>
            <a:ln w="19050">
              <a:noFill/>
              <a:miter lim="800000"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42" name="楕円 141"/>
            <p:cNvSpPr/>
            <p:nvPr/>
          </p:nvSpPr>
          <p:spPr bwMode="auto">
            <a:xfrm>
              <a:off x="4300958" y="4780193"/>
              <a:ext cx="1261682" cy="244475"/>
            </a:xfrm>
            <a:prstGeom prst="ellipse">
              <a:avLst/>
            </a:prstGeom>
            <a:gradFill flip="none" rotWithShape="1">
              <a:gsLst>
                <a:gs pos="50000">
                  <a:schemeClr val="tx1">
                    <a:alpha val="0"/>
                  </a:schemeClr>
                </a:gs>
                <a:gs pos="100000">
                  <a:schemeClr val="tx1">
                    <a:alpha val="60000"/>
                  </a:schemeClr>
                </a:gs>
              </a:gsLst>
              <a:lin ang="5400000" scaled="1"/>
              <a:tileRect/>
            </a:gradFill>
            <a:ln w="19050">
              <a:noFill/>
              <a:miter lim="800000"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43" name="Oval 23"/>
            <p:cNvSpPr>
              <a:spLocks noChangeArrowheads="1"/>
            </p:cNvSpPr>
            <p:nvPr/>
          </p:nvSpPr>
          <p:spPr bwMode="auto">
            <a:xfrm>
              <a:off x="4523674" y="5373848"/>
              <a:ext cx="828868" cy="479232"/>
            </a:xfrm>
            <a:prstGeom prst="ellipse">
              <a:avLst/>
            </a:prstGeom>
            <a:solidFill>
              <a:srgbClr val="80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44" name="テキスト ボックス 143"/>
            <p:cNvSpPr txBox="1"/>
            <p:nvPr/>
          </p:nvSpPr>
          <p:spPr>
            <a:xfrm>
              <a:off x="4600265" y="5474312"/>
              <a:ext cx="667131" cy="29468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Inflate">
                <a:avLst>
                  <a:gd name="adj" fmla="val 12732"/>
                </a:avLst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クズかご</a:t>
              </a:r>
            </a:p>
          </p:txBody>
        </p:sp>
        <p:sp>
          <p:nvSpPr>
            <p:cNvPr id="145" name="フリーフォーム: 図形 144"/>
            <p:cNvSpPr/>
            <p:nvPr/>
          </p:nvSpPr>
          <p:spPr bwMode="auto">
            <a:xfrm>
              <a:off x="4256467" y="4740603"/>
              <a:ext cx="1363282" cy="320324"/>
            </a:xfrm>
            <a:custGeom>
              <a:avLst/>
              <a:gdLst>
                <a:gd name="connsiteX0" fmla="*/ 681641 w 1363282"/>
                <a:gd name="connsiteY0" fmla="*/ 28492 h 320324"/>
                <a:gd name="connsiteX1" fmla="*/ 50800 w 1363282"/>
                <a:gd name="connsiteY1" fmla="*/ 150730 h 320324"/>
                <a:gd name="connsiteX2" fmla="*/ 681641 w 1363282"/>
                <a:gd name="connsiteY2" fmla="*/ 272968 h 320324"/>
                <a:gd name="connsiteX3" fmla="*/ 1312482 w 1363282"/>
                <a:gd name="connsiteY3" fmla="*/ 150730 h 320324"/>
                <a:gd name="connsiteX4" fmla="*/ 681641 w 1363282"/>
                <a:gd name="connsiteY4" fmla="*/ 28492 h 320324"/>
                <a:gd name="connsiteX5" fmla="*/ 681641 w 1363282"/>
                <a:gd name="connsiteY5" fmla="*/ 0 h 320324"/>
                <a:gd name="connsiteX6" fmla="*/ 1363282 w 1363282"/>
                <a:gd name="connsiteY6" fmla="*/ 160162 h 320324"/>
                <a:gd name="connsiteX7" fmla="*/ 681641 w 1363282"/>
                <a:gd name="connsiteY7" fmla="*/ 320324 h 320324"/>
                <a:gd name="connsiteX8" fmla="*/ 0 w 1363282"/>
                <a:gd name="connsiteY8" fmla="*/ 160162 h 320324"/>
                <a:gd name="connsiteX9" fmla="*/ 681641 w 1363282"/>
                <a:gd name="connsiteY9" fmla="*/ 0 h 320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63282" h="320324">
                  <a:moveTo>
                    <a:pt x="681641" y="28492"/>
                  </a:moveTo>
                  <a:cubicBezTo>
                    <a:pt x="333237" y="28492"/>
                    <a:pt x="50800" y="83220"/>
                    <a:pt x="50800" y="150730"/>
                  </a:cubicBezTo>
                  <a:cubicBezTo>
                    <a:pt x="50800" y="218240"/>
                    <a:pt x="333237" y="272968"/>
                    <a:pt x="681641" y="272968"/>
                  </a:cubicBezTo>
                  <a:cubicBezTo>
                    <a:pt x="1030045" y="272968"/>
                    <a:pt x="1312482" y="218240"/>
                    <a:pt x="1312482" y="150730"/>
                  </a:cubicBezTo>
                  <a:cubicBezTo>
                    <a:pt x="1312482" y="83220"/>
                    <a:pt x="1030045" y="28492"/>
                    <a:pt x="681641" y="28492"/>
                  </a:cubicBezTo>
                  <a:close/>
                  <a:moveTo>
                    <a:pt x="681641" y="0"/>
                  </a:moveTo>
                  <a:cubicBezTo>
                    <a:pt x="1058101" y="0"/>
                    <a:pt x="1363282" y="71707"/>
                    <a:pt x="1363282" y="160162"/>
                  </a:cubicBezTo>
                  <a:cubicBezTo>
                    <a:pt x="1363282" y="248617"/>
                    <a:pt x="1058101" y="320324"/>
                    <a:pt x="681641" y="320324"/>
                  </a:cubicBezTo>
                  <a:cubicBezTo>
                    <a:pt x="305181" y="320324"/>
                    <a:pt x="0" y="248617"/>
                    <a:pt x="0" y="160162"/>
                  </a:cubicBezTo>
                  <a:cubicBezTo>
                    <a:pt x="0" y="71707"/>
                    <a:pt x="305181" y="0"/>
                    <a:pt x="681641" y="0"/>
                  </a:cubicBezTo>
                  <a:close/>
                </a:path>
              </a:pathLst>
            </a:custGeom>
            <a:gradFill>
              <a:gsLst>
                <a:gs pos="0">
                  <a:srgbClr val="C00000"/>
                </a:gs>
                <a:gs pos="50000">
                  <a:srgbClr val="FF6600"/>
                </a:gs>
                <a:gs pos="100000">
                  <a:srgbClr val="C00000"/>
                </a:gs>
              </a:gsLst>
              <a:lin ang="0" scaled="1"/>
            </a:gradFill>
            <a:ln w="19050">
              <a:noFill/>
              <a:miter lim="800000"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</Words>
  <Application>Microsoft Office PowerPoint</Application>
  <PresentationFormat>A4 210 x 297 mm</PresentationFormat>
  <Paragraphs>12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Meiryo UI</vt:lpstr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pptx513_ダストボックスのイラスト</dc:title>
  <dc:subject>pptx513_ダストボックスのイラスト</dc:subject>
  <dc:creator>http://www.digipot.net</dc:creator>
  <cp:lastModifiedBy/>
  <cp:revision>1</cp:revision>
  <dcterms:created xsi:type="dcterms:W3CDTF">2014-01-30T05:12:09Z</dcterms:created>
  <dcterms:modified xsi:type="dcterms:W3CDTF">2017-02-11T16:56:01Z</dcterms:modified>
  <cp:category/>
  <cp:version>1</cp:version>
</cp:coreProperties>
</file>